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4.xml"/>
  <Override ContentType="application/vnd.openxmlformats-officedocument.presentationml.notesSlide+xml" PartName="/ppt/notesSlides/notesSlide39.xml"/>
  <Override ContentType="application/vnd.openxmlformats-officedocument.presentationml.notesSlide+xml" PartName="/ppt/notesSlides/notesSlide5.xml"/>
  <Override ContentType="application/vnd.openxmlformats-officedocument.presentationml.notesSlide+xml" PartName="/ppt/notesSlides/notesSlide20.xml"/>
  <Override ContentType="application/vnd.openxmlformats-officedocument.presentationml.notesSlide+xml" PartName="/ppt/notesSlides/notesSlide9.xml"/>
  <Override ContentType="application/vnd.openxmlformats-officedocument.presentationml.notesSlide+xml" PartName="/ppt/notesSlides/notesSlide33.xml"/>
  <Override ContentType="application/vnd.openxmlformats-officedocument.presentationml.notesSlide+xml" PartName="/ppt/notesSlides/notesSlide10.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1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37.xml"/>
  <Override ContentType="application/vnd.openxmlformats-officedocument.presentationml.notesSlide+xml" PartName="/ppt/notesSlides/notesSlide32.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35.xml"/>
  <Override ContentType="application/vnd.openxmlformats-officedocument.presentationml.notesSlide+xml" PartName="/ppt/notesSlides/notesSlide31.xml"/>
  <Override ContentType="application/vnd.openxmlformats-officedocument.presentationml.notesSlide+xml" PartName="/ppt/notesSlides/notesSlide22.xml"/>
  <Override ContentType="application/vnd.openxmlformats-officedocument.presentationml.notesSlide+xml" PartName="/ppt/notesSlides/notesSlide13.xml"/>
  <Override ContentType="application/vnd.openxmlformats-officedocument.presentationml.notesSlide+xml" PartName="/ppt/notesSlides/notesSlide27.xml"/>
  <Override ContentType="application/vnd.openxmlformats-officedocument.presentationml.notesSlide+xml" PartName="/ppt/notesSlides/notesSlide41.xml"/>
  <Override ContentType="application/vnd.openxmlformats-officedocument.presentationml.notesSlide+xml" PartName="/ppt/notesSlides/notesSlide16.xml"/>
  <Override ContentType="application/vnd.openxmlformats-officedocument.presentationml.notesSlide+xml" PartName="/ppt/notesSlides/notesSlide12.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5.xml"/>
  <Override ContentType="application/vnd.openxmlformats-officedocument.presentationml.notesSlide+xml" PartName="/ppt/notesSlides/notesSlide6.xml"/>
  <Override ContentType="application/vnd.openxmlformats-officedocument.presentationml.notesSlide+xml" PartName="/ppt/notesSlides/notesSlide42.xml"/>
  <Override ContentType="application/vnd.openxmlformats-officedocument.presentationml.notesSlide+xml" PartName="/ppt/notesSlides/notesSlide38.xml"/>
  <Override ContentType="application/vnd.openxmlformats-officedocument.presentationml.notesSlide+xml" PartName="/ppt/notesSlides/notesSlide28.xml"/>
  <Override ContentType="application/vnd.openxmlformats-officedocument.presentationml.notesSlide+xml" PartName="/ppt/notesSlides/notesSlide40.xml"/>
  <Override ContentType="application/vnd.openxmlformats-officedocument.presentationml.notesSlide+xml" PartName="/ppt/notesSlides/notesSlide26.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23.xml"/>
  <Override ContentType="application/vnd.openxmlformats-officedocument.presentationml.notesSlide+xml" PartName="/ppt/notesSlides/notesSlide29.xml"/>
  <Override ContentType="application/vnd.openxmlformats-officedocument.presentationml.notesSlide+xml" PartName="/ppt/notesSlides/notesSlide19.xml"/>
  <Override ContentType="application/vnd.openxmlformats-officedocument.presentationml.notesSlide+xml" PartName="/ppt/notesSlides/notesSlide30.xml"/>
  <Override ContentType="application/vnd.openxmlformats-officedocument.presentationml.notesSlide+xml" PartName="/ppt/notesSlides/notesSlide34.xml"/>
  <Override ContentType="application/vnd.openxmlformats-officedocument.presentationml.notesSlide+xml" PartName="/ppt/notesSlides/notesSlide21.xml"/>
  <Override ContentType="application/vnd.openxmlformats-officedocument.presentationml.notesSlide+xml" PartName="/ppt/notesSlides/notesSlide36.xml"/>
  <Override ContentType="application/vnd.openxmlformats-officedocument.presentationml.notesSlide+xml" PartName="/ppt/notesSlides/notesSlide1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37.xml"/>
  <Override ContentType="application/vnd.openxmlformats-officedocument.presentationml.slide+xml" PartName="/ppt/slides/slide16.xml"/>
  <Override ContentType="application/vnd.openxmlformats-officedocument.presentationml.slide+xml" PartName="/ppt/slides/slide21.xml"/>
  <Override ContentType="application/vnd.openxmlformats-officedocument.presentationml.slide+xml" PartName="/ppt/slides/slide2.xml"/>
  <Override ContentType="application/vnd.openxmlformats-officedocument.presentationml.slide+xml" PartName="/ppt/slides/slide26.xml"/>
  <Override ContentType="application/vnd.openxmlformats-officedocument.presentationml.slide+xml" PartName="/ppt/slides/slide6.xml"/>
  <Override ContentType="application/vnd.openxmlformats-officedocument.presentationml.slide+xml" PartName="/ppt/slides/slide3.xml"/>
  <Override ContentType="application/vnd.openxmlformats-officedocument.presentationml.slide+xml" PartName="/ppt/slides/slide25.xml"/>
  <Override ContentType="application/vnd.openxmlformats-officedocument.presentationml.slide+xml" PartName="/ppt/slides/slide33.xml"/>
  <Override ContentType="application/vnd.openxmlformats-officedocument.presentationml.slide+xml" PartName="/ppt/slides/slide36.xml"/>
  <Override ContentType="application/vnd.openxmlformats-officedocument.presentationml.slide+xml" PartName="/ppt/slides/slide35.xml"/>
  <Override ContentType="application/vnd.openxmlformats-officedocument.presentationml.slide+xml" PartName="/ppt/slides/slide17.xml"/>
  <Override ContentType="application/vnd.openxmlformats-officedocument.presentationml.slide+xml" PartName="/ppt/slides/slide24.xml"/>
  <Override ContentType="application/vnd.openxmlformats-officedocument.presentationml.slide+xml" PartName="/ppt/slides/slide34.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42.xml"/>
  <Override ContentType="application/vnd.openxmlformats-officedocument.presentationml.slide+xml" PartName="/ppt/slides/slide31.xml"/>
  <Override ContentType="application/vnd.openxmlformats-officedocument.presentationml.slide+xml" PartName="/ppt/slides/slide43.xml"/>
  <Override ContentType="application/vnd.openxmlformats-officedocument.presentationml.slide+xml" PartName="/ppt/slides/slide40.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38.xml"/>
  <Override ContentType="application/vnd.openxmlformats-officedocument.presentationml.slide+xml" PartName="/ppt/slides/slide20.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29.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0.xml"/>
  <Override ContentType="application/vnd.openxmlformats-officedocument.presentationml.slide+xml" PartName="/ppt/slides/slide8.xml"/>
  <Override ContentType="application/vnd.openxmlformats-officedocument.presentationml.slide+xml" PartName="/ppt/slides/slide27.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22.xml"/>
  <Override ContentType="application/vnd.openxmlformats-officedocument.presentationml.tableStyles+xml" PartName="/ppt/tableStyles.xml"/>
</Types>
</file>

<file path=_rels/.rels><?xml version="1.0" encoding="UTF-8" standalone="yes"?><Relationships xmlns="http://schemas.openxmlformats.org/package/2006/relationships"><Relationship Type="http://schemas.openxmlformats.org/officeDocument/2006/relationships/officeDocument" Id="rId1"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c:Ignorable="mv" autoCompressPictures="0" mc:PreserveAttributes="mv:*"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Lst>
  <p:sldSz cy="6858000" cx="9144000"/>
  <p:notesSz cy="9144000" cx="6858000"/>
  <p:defaultText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ype="http://schemas.openxmlformats.org/officeDocument/2006/relationships/slide" Id="rId39" Target="slides/slide34.xml"/><Relationship Type="http://schemas.openxmlformats.org/officeDocument/2006/relationships/slide" Id="rId38" Target="slides/slide33.xml"/><Relationship Type="http://schemas.openxmlformats.org/officeDocument/2006/relationships/slide" Id="rId37" Target="slides/slide32.xml"/><Relationship Type="http://schemas.openxmlformats.org/officeDocument/2006/relationships/slide" Id="rId19" Target="slides/slide14.xml"/><Relationship Type="http://schemas.openxmlformats.org/officeDocument/2006/relationships/slide" Id="rId36" Target="slides/slide31.xml"/><Relationship Type="http://schemas.openxmlformats.org/officeDocument/2006/relationships/slide" Id="rId18" Target="slides/slide13.xml"/><Relationship Type="http://schemas.openxmlformats.org/officeDocument/2006/relationships/slide" Id="rId17" Target="slides/slide12.xml"/><Relationship Type="http://schemas.openxmlformats.org/officeDocument/2006/relationships/slide" Id="rId16" Target="slides/slide11.xml"/><Relationship Type="http://schemas.openxmlformats.org/officeDocument/2006/relationships/slide" Id="rId15" Target="slides/slide10.xml"/><Relationship Type="http://schemas.openxmlformats.org/officeDocument/2006/relationships/slide" Id="rId14" Target="slides/slide9.xml"/><Relationship Type="http://schemas.openxmlformats.org/officeDocument/2006/relationships/slide" Id="rId30" Target="slides/slide25.xml"/><Relationship Type="http://schemas.openxmlformats.org/officeDocument/2006/relationships/slide" Id="rId12" Target="slides/slide7.xml"/><Relationship Type="http://schemas.openxmlformats.org/officeDocument/2006/relationships/slide" Id="rId31" Target="slides/slide26.xml"/><Relationship Type="http://schemas.openxmlformats.org/officeDocument/2006/relationships/slide" Id="rId13" Target="slides/slide8.xml"/><Relationship Type="http://schemas.openxmlformats.org/officeDocument/2006/relationships/slide" Id="rId10" Target="slides/slide5.xml"/><Relationship Type="http://schemas.openxmlformats.org/officeDocument/2006/relationships/slide" Id="rId11" Target="slides/slide6.xml"/><Relationship Type="http://schemas.openxmlformats.org/officeDocument/2006/relationships/slide" Id="rId34" Target="slides/slide29.xml"/><Relationship Type="http://schemas.openxmlformats.org/officeDocument/2006/relationships/slide" Id="rId35" Target="slides/slide30.xml"/><Relationship Type="http://schemas.openxmlformats.org/officeDocument/2006/relationships/slide" Id="rId32" Target="slides/slide27.xml"/><Relationship Type="http://schemas.openxmlformats.org/officeDocument/2006/relationships/slide" Id="rId33" Target="slides/slide28.xml"/><Relationship Type="http://schemas.openxmlformats.org/officeDocument/2006/relationships/slide" Id="rId48" Target="slides/slide43.xml"/><Relationship Type="http://schemas.openxmlformats.org/officeDocument/2006/relationships/slide" Id="rId47" Target="slides/slide42.xml"/><Relationship Type="http://schemas.openxmlformats.org/officeDocument/2006/relationships/slide" Id="rId29" Target="slides/slide24.xml"/><Relationship Type="http://schemas.openxmlformats.org/officeDocument/2006/relationships/slide" Id="rId26" Target="slides/slide21.xml"/><Relationship Type="http://schemas.openxmlformats.org/officeDocument/2006/relationships/slide" Id="rId25" Target="slides/slide20.xml"/><Relationship Type="http://schemas.openxmlformats.org/officeDocument/2006/relationships/slide" Id="rId28" Target="slides/slide23.xml"/><Relationship Type="http://schemas.openxmlformats.org/officeDocument/2006/relationships/slide" Id="rId27" Target="slides/slide22.xml"/><Relationship Type="http://schemas.openxmlformats.org/officeDocument/2006/relationships/presProps" Id="rId2" Target="presProps.xml"/><Relationship Type="http://schemas.openxmlformats.org/officeDocument/2006/relationships/slide" Id="rId21" Target="slides/slide16.xml"/><Relationship Type="http://schemas.openxmlformats.org/officeDocument/2006/relationships/slide" Id="rId40" Target="slides/slide35.xml"/><Relationship Type="http://schemas.openxmlformats.org/officeDocument/2006/relationships/theme" Id="rId1" Target="theme/theme1.xml"/><Relationship Type="http://schemas.openxmlformats.org/officeDocument/2006/relationships/slide" Id="rId22" Target="slides/slide17.xml"/><Relationship Type="http://schemas.openxmlformats.org/officeDocument/2006/relationships/slide" Id="rId41" Target="slides/slide36.xml"/><Relationship Type="http://schemas.openxmlformats.org/officeDocument/2006/relationships/slideMaster" Id="rId4" Target="slideMasters/slideMaster1.xml"/><Relationship Type="http://schemas.openxmlformats.org/officeDocument/2006/relationships/slide" Id="rId23" Target="slides/slide18.xml"/><Relationship Type="http://schemas.openxmlformats.org/officeDocument/2006/relationships/slide" Id="rId42" Target="slides/slide37.xml"/><Relationship Type="http://schemas.openxmlformats.org/officeDocument/2006/relationships/tableStyles" Id="rId3" Target="tableStyles.xml"/><Relationship Type="http://schemas.openxmlformats.org/officeDocument/2006/relationships/slide" Id="rId24" Target="slides/slide19.xml"/><Relationship Type="http://schemas.openxmlformats.org/officeDocument/2006/relationships/slide" Id="rId43" Target="slides/slide38.xml"/><Relationship Type="http://schemas.openxmlformats.org/officeDocument/2006/relationships/slide" Id="rId44" Target="slides/slide39.xml"/><Relationship Type="http://schemas.openxmlformats.org/officeDocument/2006/relationships/slide" Id="rId45" Target="slides/slide40.xml"/><Relationship Type="http://schemas.openxmlformats.org/officeDocument/2006/relationships/slide" Id="rId46" Target="slides/slide41.xml"/><Relationship Type="http://schemas.openxmlformats.org/officeDocument/2006/relationships/slide" Id="rId20" Target="slides/slide15.xml"/><Relationship Type="http://schemas.openxmlformats.org/officeDocument/2006/relationships/slide" Id="rId9" Target="slides/slide4.xml"/><Relationship Type="http://schemas.openxmlformats.org/officeDocument/2006/relationships/slide" Id="rId6" Target="slides/slide1.xml"/><Relationship Type="http://schemas.openxmlformats.org/officeDocument/2006/relationships/notesMaster" Id="rId5" Target="notesMasters/notesMaster1.xml"/><Relationship Type="http://schemas.openxmlformats.org/officeDocument/2006/relationships/slide" Id="rId8" Target="slides/slide3.xml"/><Relationship Type="http://schemas.openxmlformats.org/officeDocument/2006/relationships/slide" Id="rId7" Target="slides/slide2.xml"/></Relationships>
</file>

<file path=ppt/notesMasters/_rels/notesMaster1.xml.rels><?xml version="1.0" encoding="UTF-8" standalone="yes"?><Relationships xmlns="http://schemas.openxmlformats.org/package/2006/relationships"><Relationship Type="http://schemas.openxmlformats.org/officeDocument/2006/relationships/theme" Id="rId1"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 id="1"/>
        <p:cNvGrpSpPr/>
        <p:nvPr/>
      </p:nvGrpSpPr>
      <p:grpSpPr>
        <a:xfrm>
          <a:off x="0" y="0"/>
          <a:ext cx="0" cy="0"/>
          <a:chOff x="0" y="0"/>
          <a:chExt cx="0" cy="0"/>
        </a:xfrm>
      </p:grpSpPr>
      <p:sp>
        <p:nvSpPr>
          <p:cNvPr name="Shape 2" id="2"/>
          <p:cNvSpPr/>
          <p:nvPr>
            <p:ph idx="2" type="sldImg"/>
          </p:nvPr>
        </p:nvSpPr>
        <p:spPr>
          <a:xfrm>
            <a:off x="1143225" y="685800"/>
            <a:ext cx="4572225" cy="3429000"/>
          </a:xfrm>
          <a:custGeom>
            <a:pathLst>
              <a:path w="120000" h="120000" extrusionOk="0">
                <a:moveTo>
                  <a:pt x="0" y="0"/>
                </a:moveTo>
                <a:lnTo>
                  <a:pt x="120000" y="0"/>
                </a:lnTo>
                <a:lnTo>
                  <a:pt x="120000" y="120000"/>
                </a:lnTo>
                <a:lnTo>
                  <a:pt x="0" y="120000"/>
                </a:lnTo>
                <a:close/>
              </a:path>
            </a:pathLst>
          </a:custGeom>
        </p:spPr>
      </p:sp>
      <p:sp>
        <p:nvSpPr>
          <p:cNvPr name="Shape 3" id="3"/>
          <p:cNvSpPr txBox="1"/>
          <p:nvPr>
            <p:ph idx="1" type="body"/>
          </p:nvPr>
        </p:nvSpPr>
        <p:spPr>
          <a:xfrm>
            <a:off x="685800" y="4343400"/>
            <a:ext cx="5486399" cy="4114800"/>
          </a:xfrm>
          <a:prstGeom prst="rect">
            <a:avLst/>
          </a:prstGeom>
        </p:spPr>
        <p:txBody>
          <a:bodyPr anchorCtr="0" bIns="91425" tIns="91425" anchor="t" lIns="91425" rIns="91425"/>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6="accent6" tx2="lt2" accent5="accent5" bg2="dk2" tx1="dk1" accent4="accent4" bg1="lt1" accent3="accent3" accent2="accent2" accent1="accent1" folHlink="folHlink" hlink="hlink"/>
</p:notesMaster>
</file>

<file path=ppt/notesSlides/_rels/notesSlide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1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0.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8.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9.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0" id="30"/>
        <p:cNvGrpSpPr/>
        <p:nvPr/>
      </p:nvGrpSpPr>
      <p:grpSpPr>
        <a:xfrm>
          <a:off y="0" x="0"/>
          <a:ext cy="0" cx="0"/>
          <a:chOff y="0" x="0"/>
          <a:chExt cy="0" cx="0"/>
        </a:xfrm>
      </p:grpSpPr>
      <p:sp>
        <p:nvSpPr>
          <p:cNvPr name="Shape 31" id="31"/>
          <p:cNvSpPr/>
          <p:nvPr>
            <p:ph type="sldImg" idx="2"/>
          </p:nvPr>
        </p:nvSpPr>
        <p:spPr>
          <a:xfrm>
            <a:off y="685800" x="1143225"/>
            <a:ext cy="3429000" cx="4572225"/>
          </a:xfrm>
          <a:custGeom>
            <a:pathLst>
              <a:path extrusionOk="0" h="120000" w="120000">
                <a:moveTo>
                  <a:pt y="0" x="0"/>
                </a:moveTo>
                <a:lnTo>
                  <a:pt y="0" x="120000"/>
                </a:lnTo>
                <a:lnTo>
                  <a:pt y="120000" x="120000"/>
                </a:lnTo>
                <a:lnTo>
                  <a:pt y="120000" x="0"/>
                </a:lnTo>
                <a:close/>
              </a:path>
            </a:pathLst>
          </a:custGeom>
        </p:spPr>
      </p:sp>
      <p:sp>
        <p:nvSpPr>
          <p:cNvPr name="Shape 32" id="3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88" id="88"/>
        <p:cNvGrpSpPr/>
        <p:nvPr/>
      </p:nvGrpSpPr>
      <p:grpSpPr>
        <a:xfrm>
          <a:off y="0" x="0"/>
          <a:ext cy="0" cx="0"/>
          <a:chOff y="0" x="0"/>
          <a:chExt cy="0" cx="0"/>
        </a:xfrm>
      </p:grpSpPr>
      <p:sp>
        <p:nvSpPr>
          <p:cNvPr name="Shape 89" id="8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90" id="9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95" id="95"/>
        <p:cNvGrpSpPr/>
        <p:nvPr/>
      </p:nvGrpSpPr>
      <p:grpSpPr>
        <a:xfrm>
          <a:off y="0" x="0"/>
          <a:ext cy="0" cx="0"/>
          <a:chOff y="0" x="0"/>
          <a:chExt cy="0" cx="0"/>
        </a:xfrm>
      </p:grpSpPr>
      <p:sp>
        <p:nvSpPr>
          <p:cNvPr name="Shape 96" id="9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97" id="97"/>
          <p:cNvSpPr txBox="1"/>
          <p:nvPr>
            <p:ph type="body" idx="1"/>
          </p:nvPr>
        </p:nvSpPr>
        <p:spPr>
          <a:xfrm>
            <a:off y="4343400" x="685800"/>
            <a:ext cy="4114800" cx="5486399"/>
          </a:xfrm>
          <a:prstGeom prst="rect">
            <a:avLst/>
          </a:prstGeom>
        </p:spPr>
        <p:txBody>
          <a:bodyPr bIns="91425" tIns="91425" lIns="91425" anchor="t" anchorCtr="0" rIns="91425">
            <a:spAutoFit/>
          </a:bodyPr>
          <a:lstStyle/>
          <a:p>
            <a:pPr>
              <a:buNone/>
            </a:pPr>
            <a:r>
              <a:rPr lang="en"/>
              <a:t>kind of info is usually banking information, credit card info, passwords,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03" id="103"/>
        <p:cNvGrpSpPr/>
        <p:nvPr/>
      </p:nvGrpSpPr>
      <p:grpSpPr>
        <a:xfrm>
          <a:off y="0" x="0"/>
          <a:ext cy="0" cx="0"/>
          <a:chOff y="0" x="0"/>
          <a:chExt cy="0" cx="0"/>
        </a:xfrm>
      </p:grpSpPr>
      <p:sp>
        <p:nvSpPr>
          <p:cNvPr name="Shape 104" id="10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05" id="10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09" id="109"/>
        <p:cNvGrpSpPr/>
        <p:nvPr/>
      </p:nvGrpSpPr>
      <p:grpSpPr>
        <a:xfrm>
          <a:off y="0" x="0"/>
          <a:ext cy="0" cx="0"/>
          <a:chOff y="0" x="0"/>
          <a:chExt cy="0" cx="0"/>
        </a:xfrm>
      </p:grpSpPr>
      <p:sp>
        <p:nvSpPr>
          <p:cNvPr name="Shape 110" id="11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11" id="11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16" id="116"/>
        <p:cNvGrpSpPr/>
        <p:nvPr/>
      </p:nvGrpSpPr>
      <p:grpSpPr>
        <a:xfrm>
          <a:off y="0" x="0"/>
          <a:ext cy="0" cx="0"/>
          <a:chOff y="0" x="0"/>
          <a:chExt cy="0" cx="0"/>
        </a:xfrm>
      </p:grpSpPr>
      <p:sp>
        <p:nvSpPr>
          <p:cNvPr name="Shape 117" id="11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18" id="11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22" id="122"/>
        <p:cNvGrpSpPr/>
        <p:nvPr/>
      </p:nvGrpSpPr>
      <p:grpSpPr>
        <a:xfrm>
          <a:off y="0" x="0"/>
          <a:ext cy="0" cx="0"/>
          <a:chOff y="0" x="0"/>
          <a:chExt cy="0" cx="0"/>
        </a:xfrm>
      </p:grpSpPr>
      <p:sp>
        <p:nvSpPr>
          <p:cNvPr name="Shape 123" id="12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24" id="12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28" id="128"/>
        <p:cNvGrpSpPr/>
        <p:nvPr/>
      </p:nvGrpSpPr>
      <p:grpSpPr>
        <a:xfrm>
          <a:off y="0" x="0"/>
          <a:ext cy="0" cx="0"/>
          <a:chOff y="0" x="0"/>
          <a:chExt cy="0" cx="0"/>
        </a:xfrm>
      </p:grpSpPr>
      <p:sp>
        <p:nvSpPr>
          <p:cNvPr name="Shape 129" id="12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0" id="13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34" id="134"/>
        <p:cNvGrpSpPr/>
        <p:nvPr/>
      </p:nvGrpSpPr>
      <p:grpSpPr>
        <a:xfrm>
          <a:off y="0" x="0"/>
          <a:ext cy="0" cx="0"/>
          <a:chOff y="0" x="0"/>
          <a:chExt cy="0" cx="0"/>
        </a:xfrm>
      </p:grpSpPr>
      <p:sp>
        <p:nvSpPr>
          <p:cNvPr name="Shape 135" id="13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6" id="13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40" id="140"/>
        <p:cNvGrpSpPr/>
        <p:nvPr/>
      </p:nvGrpSpPr>
      <p:grpSpPr>
        <a:xfrm>
          <a:off y="0" x="0"/>
          <a:ext cy="0" cx="0"/>
          <a:chOff y="0" x="0"/>
          <a:chExt cy="0" cx="0"/>
        </a:xfrm>
      </p:grpSpPr>
      <p:sp>
        <p:nvSpPr>
          <p:cNvPr name="Shape 141" id="14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42" id="14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46" id="146"/>
        <p:cNvGrpSpPr/>
        <p:nvPr/>
      </p:nvGrpSpPr>
      <p:grpSpPr>
        <a:xfrm>
          <a:off y="0" x="0"/>
          <a:ext cy="0" cx="0"/>
          <a:chOff y="0" x="0"/>
          <a:chExt cy="0" cx="0"/>
        </a:xfrm>
      </p:grpSpPr>
      <p:sp>
        <p:nvSpPr>
          <p:cNvPr name="Shape 147" id="14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48" id="14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7" id="37"/>
        <p:cNvGrpSpPr/>
        <p:nvPr/>
      </p:nvGrpSpPr>
      <p:grpSpPr>
        <a:xfrm>
          <a:off y="0" x="0"/>
          <a:ext cy="0" cx="0"/>
          <a:chOff y="0" x="0"/>
          <a:chExt cy="0" cx="0"/>
        </a:xfrm>
      </p:grpSpPr>
      <p:sp>
        <p:nvSpPr>
          <p:cNvPr name="Shape 38" id="3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9" id="3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52" id="152"/>
        <p:cNvGrpSpPr/>
        <p:nvPr/>
      </p:nvGrpSpPr>
      <p:grpSpPr>
        <a:xfrm>
          <a:off y="0" x="0"/>
          <a:ext cy="0" cx="0"/>
          <a:chOff y="0" x="0"/>
          <a:chExt cy="0" cx="0"/>
        </a:xfrm>
      </p:grpSpPr>
      <p:sp>
        <p:nvSpPr>
          <p:cNvPr name="Shape 153" id="15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54" id="15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58" id="158"/>
        <p:cNvGrpSpPr/>
        <p:nvPr/>
      </p:nvGrpSpPr>
      <p:grpSpPr>
        <a:xfrm>
          <a:off y="0" x="0"/>
          <a:ext cy="0" cx="0"/>
          <a:chOff y="0" x="0"/>
          <a:chExt cy="0" cx="0"/>
        </a:xfrm>
      </p:grpSpPr>
      <p:sp>
        <p:nvSpPr>
          <p:cNvPr name="Shape 159" id="15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60" id="16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64" id="164"/>
        <p:cNvGrpSpPr/>
        <p:nvPr/>
      </p:nvGrpSpPr>
      <p:grpSpPr>
        <a:xfrm>
          <a:off y="0" x="0"/>
          <a:ext cy="0" cx="0"/>
          <a:chOff y="0" x="0"/>
          <a:chExt cy="0" cx="0"/>
        </a:xfrm>
      </p:grpSpPr>
      <p:sp>
        <p:nvSpPr>
          <p:cNvPr name="Shape 165" id="16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66" id="16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70" id="170"/>
        <p:cNvGrpSpPr/>
        <p:nvPr/>
      </p:nvGrpSpPr>
      <p:grpSpPr>
        <a:xfrm>
          <a:off y="0" x="0"/>
          <a:ext cy="0" cx="0"/>
          <a:chOff y="0" x="0"/>
          <a:chExt cy="0" cx="0"/>
        </a:xfrm>
      </p:grpSpPr>
      <p:sp>
        <p:nvSpPr>
          <p:cNvPr name="Shape 171" id="17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72" id="17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76" id="176"/>
        <p:cNvGrpSpPr/>
        <p:nvPr/>
      </p:nvGrpSpPr>
      <p:grpSpPr>
        <a:xfrm>
          <a:off y="0" x="0"/>
          <a:ext cy="0" cx="0"/>
          <a:chOff y="0" x="0"/>
          <a:chExt cy="0" cx="0"/>
        </a:xfrm>
      </p:grpSpPr>
      <p:sp>
        <p:nvSpPr>
          <p:cNvPr name="Shape 177" id="17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78" id="17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82" id="182"/>
        <p:cNvGrpSpPr/>
        <p:nvPr/>
      </p:nvGrpSpPr>
      <p:grpSpPr>
        <a:xfrm>
          <a:off y="0" x="0"/>
          <a:ext cy="0" cx="0"/>
          <a:chOff y="0" x="0"/>
          <a:chExt cy="0" cx="0"/>
        </a:xfrm>
      </p:grpSpPr>
      <p:sp>
        <p:nvSpPr>
          <p:cNvPr name="Shape 183" id="18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84" id="18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90" id="190"/>
        <p:cNvGrpSpPr/>
        <p:nvPr/>
      </p:nvGrpSpPr>
      <p:grpSpPr>
        <a:xfrm>
          <a:off y="0" x="0"/>
          <a:ext cy="0" cx="0"/>
          <a:chOff y="0" x="0"/>
          <a:chExt cy="0" cx="0"/>
        </a:xfrm>
      </p:grpSpPr>
      <p:sp>
        <p:nvSpPr>
          <p:cNvPr name="Shape 191" id="19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92" id="19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96" id="196"/>
        <p:cNvGrpSpPr/>
        <p:nvPr/>
      </p:nvGrpSpPr>
      <p:grpSpPr>
        <a:xfrm>
          <a:off y="0" x="0"/>
          <a:ext cy="0" cx="0"/>
          <a:chOff y="0" x="0"/>
          <a:chExt cy="0" cx="0"/>
        </a:xfrm>
      </p:grpSpPr>
      <p:sp>
        <p:nvSpPr>
          <p:cNvPr name="Shape 197" id="19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98" id="19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02" id="202"/>
        <p:cNvGrpSpPr/>
        <p:nvPr/>
      </p:nvGrpSpPr>
      <p:grpSpPr>
        <a:xfrm>
          <a:off y="0" x="0"/>
          <a:ext cy="0" cx="0"/>
          <a:chOff y="0" x="0"/>
          <a:chExt cy="0" cx="0"/>
        </a:xfrm>
      </p:grpSpPr>
      <p:sp>
        <p:nvSpPr>
          <p:cNvPr name="Shape 203" id="20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04" id="20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08" id="208"/>
        <p:cNvGrpSpPr/>
        <p:nvPr/>
      </p:nvGrpSpPr>
      <p:grpSpPr>
        <a:xfrm>
          <a:off y="0" x="0"/>
          <a:ext cy="0" cx="0"/>
          <a:chOff y="0" x="0"/>
          <a:chExt cy="0" cx="0"/>
        </a:xfrm>
      </p:grpSpPr>
      <p:sp>
        <p:nvSpPr>
          <p:cNvPr name="Shape 209" id="20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10" id="21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43" id="43"/>
        <p:cNvGrpSpPr/>
        <p:nvPr/>
      </p:nvGrpSpPr>
      <p:grpSpPr>
        <a:xfrm>
          <a:off y="0" x="0"/>
          <a:ext cy="0" cx="0"/>
          <a:chOff y="0" x="0"/>
          <a:chExt cy="0" cx="0"/>
        </a:xfrm>
      </p:grpSpPr>
      <p:sp>
        <p:nvSpPr>
          <p:cNvPr name="Shape 44" id="4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45" id="4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14" id="214"/>
        <p:cNvGrpSpPr/>
        <p:nvPr/>
      </p:nvGrpSpPr>
      <p:grpSpPr>
        <a:xfrm>
          <a:off y="0" x="0"/>
          <a:ext cy="0" cx="0"/>
          <a:chOff y="0" x="0"/>
          <a:chExt cy="0" cx="0"/>
        </a:xfrm>
      </p:grpSpPr>
      <p:sp>
        <p:nvSpPr>
          <p:cNvPr name="Shape 215" id="21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16" id="21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20" id="220"/>
        <p:cNvGrpSpPr/>
        <p:nvPr/>
      </p:nvGrpSpPr>
      <p:grpSpPr>
        <a:xfrm>
          <a:off y="0" x="0"/>
          <a:ext cy="0" cx="0"/>
          <a:chOff y="0" x="0"/>
          <a:chExt cy="0" cx="0"/>
        </a:xfrm>
      </p:grpSpPr>
      <p:sp>
        <p:nvSpPr>
          <p:cNvPr name="Shape 221" id="22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22" id="22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26" id="226"/>
        <p:cNvGrpSpPr/>
        <p:nvPr/>
      </p:nvGrpSpPr>
      <p:grpSpPr>
        <a:xfrm>
          <a:off y="0" x="0"/>
          <a:ext cy="0" cx="0"/>
          <a:chOff y="0" x="0"/>
          <a:chExt cy="0" cx="0"/>
        </a:xfrm>
      </p:grpSpPr>
      <p:sp>
        <p:nvSpPr>
          <p:cNvPr name="Shape 227" id="22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28" id="22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32" id="232"/>
        <p:cNvGrpSpPr/>
        <p:nvPr/>
      </p:nvGrpSpPr>
      <p:grpSpPr>
        <a:xfrm>
          <a:off y="0" x="0"/>
          <a:ext cy="0" cx="0"/>
          <a:chOff y="0" x="0"/>
          <a:chExt cy="0" cx="0"/>
        </a:xfrm>
      </p:grpSpPr>
      <p:sp>
        <p:nvSpPr>
          <p:cNvPr name="Shape 233" id="23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34" id="23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38" id="238"/>
        <p:cNvGrpSpPr/>
        <p:nvPr/>
      </p:nvGrpSpPr>
      <p:grpSpPr>
        <a:xfrm>
          <a:off y="0" x="0"/>
          <a:ext cy="0" cx="0"/>
          <a:chOff y="0" x="0"/>
          <a:chExt cy="0" cx="0"/>
        </a:xfrm>
      </p:grpSpPr>
      <p:sp>
        <p:nvSpPr>
          <p:cNvPr name="Shape 239" id="23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40" id="24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44" id="244"/>
        <p:cNvGrpSpPr/>
        <p:nvPr/>
      </p:nvGrpSpPr>
      <p:grpSpPr>
        <a:xfrm>
          <a:off y="0" x="0"/>
          <a:ext cy="0" cx="0"/>
          <a:chOff y="0" x="0"/>
          <a:chExt cy="0" cx="0"/>
        </a:xfrm>
      </p:grpSpPr>
      <p:sp>
        <p:nvSpPr>
          <p:cNvPr name="Shape 245" id="24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46" id="24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50" id="250"/>
        <p:cNvGrpSpPr/>
        <p:nvPr/>
      </p:nvGrpSpPr>
      <p:grpSpPr>
        <a:xfrm>
          <a:off y="0" x="0"/>
          <a:ext cy="0" cx="0"/>
          <a:chOff y="0" x="0"/>
          <a:chExt cy="0" cx="0"/>
        </a:xfrm>
      </p:grpSpPr>
      <p:sp>
        <p:nvSpPr>
          <p:cNvPr name="Shape 251" id="251"/>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52" id="252"/>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56" id="256"/>
        <p:cNvGrpSpPr/>
        <p:nvPr/>
      </p:nvGrpSpPr>
      <p:grpSpPr>
        <a:xfrm>
          <a:off y="0" x="0"/>
          <a:ext cy="0" cx="0"/>
          <a:chOff y="0" x="0"/>
          <a:chExt cy="0" cx="0"/>
        </a:xfrm>
      </p:grpSpPr>
      <p:sp>
        <p:nvSpPr>
          <p:cNvPr name="Shape 257" id="25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58" id="25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63" id="263"/>
        <p:cNvGrpSpPr/>
        <p:nvPr/>
      </p:nvGrpSpPr>
      <p:grpSpPr>
        <a:xfrm>
          <a:off y="0" x="0"/>
          <a:ext cy="0" cx="0"/>
          <a:chOff y="0" x="0"/>
          <a:chExt cy="0" cx="0"/>
        </a:xfrm>
      </p:grpSpPr>
      <p:sp>
        <p:nvSpPr>
          <p:cNvPr name="Shape 264" id="26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65" id="26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69" id="269"/>
        <p:cNvGrpSpPr/>
        <p:nvPr/>
      </p:nvGrpSpPr>
      <p:grpSpPr>
        <a:xfrm>
          <a:off y="0" x="0"/>
          <a:ext cy="0" cx="0"/>
          <a:chOff y="0" x="0"/>
          <a:chExt cy="0" cx="0"/>
        </a:xfrm>
      </p:grpSpPr>
      <p:sp>
        <p:nvSpPr>
          <p:cNvPr name="Shape 270" id="27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71" id="27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49" id="49"/>
        <p:cNvGrpSpPr/>
        <p:nvPr/>
      </p:nvGrpSpPr>
      <p:grpSpPr>
        <a:xfrm>
          <a:off y="0" x="0"/>
          <a:ext cy="0" cx="0"/>
          <a:chOff y="0" x="0"/>
          <a:chExt cy="0" cx="0"/>
        </a:xfrm>
      </p:grpSpPr>
      <p:sp>
        <p:nvSpPr>
          <p:cNvPr name="Shape 50" id="5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51" id="5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76" id="276"/>
        <p:cNvGrpSpPr/>
        <p:nvPr/>
      </p:nvGrpSpPr>
      <p:grpSpPr>
        <a:xfrm>
          <a:off y="0" x="0"/>
          <a:ext cy="0" cx="0"/>
          <a:chOff y="0" x="0"/>
          <a:chExt cy="0" cx="0"/>
        </a:xfrm>
      </p:grpSpPr>
      <p:sp>
        <p:nvSpPr>
          <p:cNvPr name="Shape 277" id="277"/>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78" id="278"/>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82" id="282"/>
        <p:cNvGrpSpPr/>
        <p:nvPr/>
      </p:nvGrpSpPr>
      <p:grpSpPr>
        <a:xfrm>
          <a:off y="0" x="0"/>
          <a:ext cy="0" cx="0"/>
          <a:chOff y="0" x="0"/>
          <a:chExt cy="0" cx="0"/>
        </a:xfrm>
      </p:grpSpPr>
      <p:sp>
        <p:nvSpPr>
          <p:cNvPr name="Shape 283" id="28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84" id="28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88" id="288"/>
        <p:cNvGrpSpPr/>
        <p:nvPr/>
      </p:nvGrpSpPr>
      <p:grpSpPr>
        <a:xfrm>
          <a:off y="0" x="0"/>
          <a:ext cy="0" cx="0"/>
          <a:chOff y="0" x="0"/>
          <a:chExt cy="0" cx="0"/>
        </a:xfrm>
      </p:grpSpPr>
      <p:sp>
        <p:nvSpPr>
          <p:cNvPr name="Shape 289" id="28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90" id="29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94" id="294"/>
        <p:cNvGrpSpPr/>
        <p:nvPr/>
      </p:nvGrpSpPr>
      <p:grpSpPr>
        <a:xfrm>
          <a:off y="0" x="0"/>
          <a:ext cy="0" cx="0"/>
          <a:chOff y="0" x="0"/>
          <a:chExt cy="0" cx="0"/>
        </a:xfrm>
      </p:grpSpPr>
      <p:sp>
        <p:nvSpPr>
          <p:cNvPr name="Shape 295" id="29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296" id="29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55" id="55"/>
        <p:cNvGrpSpPr/>
        <p:nvPr/>
      </p:nvGrpSpPr>
      <p:grpSpPr>
        <a:xfrm>
          <a:off y="0" x="0"/>
          <a:ext cy="0" cx="0"/>
          <a:chOff y="0" x="0"/>
          <a:chExt cy="0" cx="0"/>
        </a:xfrm>
      </p:grpSpPr>
      <p:sp>
        <p:nvSpPr>
          <p:cNvPr name="Shape 56" id="5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57" id="5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61" id="61"/>
        <p:cNvGrpSpPr/>
        <p:nvPr/>
      </p:nvGrpSpPr>
      <p:grpSpPr>
        <a:xfrm>
          <a:off y="0" x="0"/>
          <a:ext cy="0" cx="0"/>
          <a:chOff y="0" x="0"/>
          <a:chExt cy="0" cx="0"/>
        </a:xfrm>
      </p:grpSpPr>
      <p:sp>
        <p:nvSpPr>
          <p:cNvPr name="Shape 62" id="6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63" id="6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68" id="68"/>
        <p:cNvGrpSpPr/>
        <p:nvPr/>
      </p:nvGrpSpPr>
      <p:grpSpPr>
        <a:xfrm>
          <a:off y="0" x="0"/>
          <a:ext cy="0" cx="0"/>
          <a:chOff y="0" x="0"/>
          <a:chExt cy="0" cx="0"/>
        </a:xfrm>
      </p:grpSpPr>
      <p:sp>
        <p:nvSpPr>
          <p:cNvPr name="Shape 69" id="69"/>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70" id="70"/>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74" id="74"/>
        <p:cNvGrpSpPr/>
        <p:nvPr/>
      </p:nvGrpSpPr>
      <p:grpSpPr>
        <a:xfrm>
          <a:off y="0" x="0"/>
          <a:ext cy="0" cx="0"/>
          <a:chOff y="0" x="0"/>
          <a:chExt cy="0" cx="0"/>
        </a:xfrm>
      </p:grpSpPr>
      <p:sp>
        <p:nvSpPr>
          <p:cNvPr name="Shape 75" id="75"/>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76" id="76"/>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82" id="82"/>
        <p:cNvGrpSpPr/>
        <p:nvPr/>
      </p:nvGrpSpPr>
      <p:grpSpPr>
        <a:xfrm>
          <a:off y="0" x="0"/>
          <a:ext cy="0" cx="0"/>
          <a:chOff y="0" x="0"/>
          <a:chExt cy="0" cx="0"/>
        </a:xfrm>
      </p:grpSpPr>
      <p:sp>
        <p:nvSpPr>
          <p:cNvPr name="Shape 83" id="83"/>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84" id="84"/>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2.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3.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4.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5.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6.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7" id="7"/>
        <p:cNvGrpSpPr/>
        <p:nvPr/>
      </p:nvGrpSpPr>
      <p:grpSpPr>
        <a:xfrm>
          <a:off y="0" x="0"/>
          <a:ext cy="0" cx="0"/>
          <a:chOff y="0" x="0"/>
          <a:chExt cy="0" cx="0"/>
        </a:xfrm>
      </p:grpSpPr>
      <p:sp>
        <p:nvSpPr>
          <p:cNvPr name="Shape 8" id="8"/>
          <p:cNvSpPr/>
          <p:nvPr/>
        </p:nvSpPr>
        <p:spPr>
          <a:xfrm rot="10800000" flipH="1">
            <a:off y="4124512" x="0"/>
            <a:ext cy="949799" cx="8458200"/>
          </a:xfrm>
          <a:prstGeom prst="rect">
            <a:avLst/>
          </a:prstGeom>
          <a:solidFill>
            <a:schemeClr val="dk2"/>
          </a:solidFill>
          <a:ln>
            <a:noFill/>
          </a:ln>
        </p:spPr>
        <p:txBody>
          <a:bodyPr bIns="45700" tIns="45700" lIns="91425" anchor="ctr" anchorCtr="0" rIns="91425">
            <a:spAutoFit/>
          </a:bodyPr>
          <a:lstStyle/>
          <a:p/>
        </p:txBody>
      </p:sp>
      <p:sp>
        <p:nvSpPr>
          <p:cNvPr name="Shape 9" id="9"/>
          <p:cNvSpPr txBox="1"/>
          <p:nvPr>
            <p:ph type="ctrTitle"/>
          </p:nvPr>
        </p:nvSpPr>
        <p:spPr>
          <a:xfrm>
            <a:off y="1734342" x="685800"/>
            <a:ext cy="2245499" cx="7772400"/>
          </a:xfrm>
          <a:prstGeom prst="rect">
            <a:avLst/>
          </a:prstGeom>
          <a:noFill/>
          <a:ln>
            <a:noFill/>
          </a:ln>
        </p:spPr>
        <p:txBody>
          <a:bodyPr bIns="91425" tIns="91425" lIns="91425" anchor="b" anchorCtr="0" rIns="91425"/>
          <a:lstStyle>
            <a:lvl1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1pPr>
            <a:lvl2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2pPr>
            <a:lvl3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3pPr>
            <a:lvl4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4pPr>
            <a:lvl5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5pPr>
            <a:lvl6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6pPr>
            <a:lvl7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7pPr>
            <a:lvl8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8pPr>
            <a:lvl9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9pPr>
          </a:lstStyle>
          <a:p/>
        </p:txBody>
      </p:sp>
      <p:sp>
        <p:nvSpPr>
          <p:cNvPr name="Shape 10" id="10"/>
          <p:cNvSpPr txBox="1"/>
          <p:nvPr>
            <p:ph type="subTitle" idx="1"/>
          </p:nvPr>
        </p:nvSpPr>
        <p:spPr>
          <a:xfrm>
            <a:off y="4124476" x="685800"/>
            <a:ext cy="949799" cx="7772400"/>
          </a:xfrm>
          <a:prstGeom prst="rect">
            <a:avLst/>
          </a:prstGeom>
          <a:noFill/>
          <a:ln>
            <a:noFill/>
          </a:ln>
        </p:spPr>
        <p:txBody>
          <a:bodyPr bIns="91425" tIns="91425" lIns="91425" anchor="ctr" anchorCtr="0" rIns="91425"/>
          <a:lstStyle>
            <a:lvl1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1pPr>
            <a:lvl2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2pPr>
            <a:lvl3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3pPr>
            <a:lvl4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4pPr>
            <a:lvl5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5pPr>
            <a:lvl6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6pPr>
            <a:lvl7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7pPr>
            <a:lvl8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8pPr>
            <a:lvl9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11" id="11"/>
        <p:cNvGrpSpPr/>
        <p:nvPr/>
      </p:nvGrpSpPr>
      <p:grpSpPr>
        <a:xfrm>
          <a:off y="0" x="0"/>
          <a:ext cy="0" cx="0"/>
          <a:chOff y="0" x="0"/>
          <a:chExt cy="0" cx="0"/>
        </a:xfrm>
      </p:grpSpPr>
      <p:sp>
        <p:nvSpPr>
          <p:cNvPr name="Shape 12" id="12"/>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13" id="13"/>
          <p:cNvSpPr txBox="1"/>
          <p:nvPr>
            <p:ph type="title"/>
          </p:nvPr>
        </p:nvSpPr>
        <p:spPr>
          <a:xfrm>
            <a:off y="274637" x="457200"/>
            <a:ext cy="1522199" cx="8229600"/>
          </a:xfrm>
          <a:prstGeom prst="rect">
            <a:avLst/>
          </a:prstGeom>
          <a:noFill/>
          <a:ln>
            <a:noFill/>
          </a:ln>
        </p:spPr>
        <p:txBody>
          <a:bodyPr bIns="91425" tIns="91425" lIns="91425" anchor="b" anchorCtr="0" rIns="91425"/>
          <a:lstStyle>
            <a:lvl1pPr rtl="0">
              <a:defRPr>
                <a:solidFill>
                  <a:schemeClr val="lt1"/>
                </a:solidFill>
              </a:defRPr>
            </a:lvl1pPr>
            <a:lvl2pPr rtl="0">
              <a:defRPr>
                <a:solidFill>
                  <a:schemeClr val="lt1"/>
                </a:solidFill>
              </a:defRPr>
            </a:lvl2pPr>
            <a:lvl3pPr rtl="0">
              <a:defRPr>
                <a:solidFill>
                  <a:schemeClr val="lt1"/>
                </a:solidFill>
              </a:defRPr>
            </a:lvl3pPr>
            <a:lvl4pPr rtl="0">
              <a:defRPr>
                <a:solidFill>
                  <a:schemeClr val="lt1"/>
                </a:solidFill>
              </a:defRPr>
            </a:lvl4pPr>
            <a:lvl5pPr rtl="0">
              <a:defRPr>
                <a:solidFill>
                  <a:schemeClr val="lt1"/>
                </a:solidFill>
              </a:defRPr>
            </a:lvl5pPr>
            <a:lvl6pPr rtl="0">
              <a:defRPr>
                <a:solidFill>
                  <a:schemeClr val="lt1"/>
                </a:solidFill>
              </a:defRPr>
            </a:lvl6pPr>
            <a:lvl7pPr rtl="0">
              <a:defRPr>
                <a:solidFill>
                  <a:schemeClr val="lt1"/>
                </a:solidFill>
              </a:defRPr>
            </a:lvl7pPr>
            <a:lvl8pPr rtl="0">
              <a:defRPr>
                <a:solidFill>
                  <a:schemeClr val="lt1"/>
                </a:solidFill>
              </a:defRPr>
            </a:lvl8pPr>
            <a:lvl9pPr rtl="0">
              <a:defRPr>
                <a:solidFill>
                  <a:schemeClr val="lt1"/>
                </a:solidFill>
              </a:defRPr>
            </a:lvl9pPr>
          </a:lstStyle>
          <a:p/>
        </p:txBody>
      </p:sp>
      <p:sp>
        <p:nvSpPr>
          <p:cNvPr name="Shape 14" id="14"/>
          <p:cNvSpPr txBox="1"/>
          <p:nvPr>
            <p:ph type="body" idx="1"/>
          </p:nvPr>
        </p:nvSpPr>
        <p:spPr>
          <a:xfrm>
            <a:off y="1947332" x="457200"/>
            <a:ext cy="4620299" cx="82296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15" id="15"/>
        <p:cNvGrpSpPr/>
        <p:nvPr/>
      </p:nvGrpSpPr>
      <p:grpSpPr>
        <a:xfrm>
          <a:off y="0" x="0"/>
          <a:ext cy="0" cx="0"/>
          <a:chOff y="0" x="0"/>
          <a:chExt cy="0" cx="0"/>
        </a:xfrm>
      </p:grpSpPr>
      <p:sp>
        <p:nvSpPr>
          <p:cNvPr name="Shape 16" id="16"/>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17" id="17"/>
          <p:cNvSpPr txBox="1"/>
          <p:nvPr>
            <p:ph type="title"/>
          </p:nvPr>
        </p:nvSpPr>
        <p:spPr>
          <a:xfrm>
            <a:off y="274637" x="457200"/>
            <a:ext cy="1522199" cx="8229600"/>
          </a:xfrm>
          <a:prstGeom prst="rect">
            <a:avLst/>
          </a:prstGeom>
          <a:noFill/>
          <a:ln>
            <a:noFill/>
          </a:ln>
        </p:spPr>
        <p:txBody>
          <a:bodyPr bIns="91425" tIns="91425" lIns="91425" anchor="b" anchorCtr="0" rIns="91425"/>
          <a:lstStyle>
            <a:lvl1pPr algn="l" rtl="0">
              <a:spcBef>
                <a:spcPts val="0"/>
              </a:spcBef>
              <a:buSzPct val="100000"/>
              <a:buFont typeface="Arial"/>
              <a:buNone/>
              <a:defRPr sz="4800" b="1">
                <a:solidFill>
                  <a:schemeClr val="lt1"/>
                </a:solidFill>
                <a:latin typeface="Arial"/>
                <a:ea typeface="Arial"/>
                <a:cs typeface="Arial"/>
                <a:sym typeface="Arial"/>
              </a:defRPr>
            </a:lvl1pPr>
            <a:lvl2pPr algn="l" rtl="0">
              <a:spcBef>
                <a:spcPts val="0"/>
              </a:spcBef>
              <a:buSzPct val="100000"/>
              <a:buFont typeface="Arial"/>
              <a:buNone/>
              <a:defRPr sz="4800" b="1">
                <a:solidFill>
                  <a:schemeClr val="lt1"/>
                </a:solidFill>
                <a:latin typeface="Arial"/>
                <a:ea typeface="Arial"/>
                <a:cs typeface="Arial"/>
                <a:sym typeface="Arial"/>
              </a:defRPr>
            </a:lvl2pPr>
            <a:lvl3pPr algn="l" rtl="0">
              <a:spcBef>
                <a:spcPts val="0"/>
              </a:spcBef>
              <a:buSzPct val="100000"/>
              <a:buFont typeface="Arial"/>
              <a:buNone/>
              <a:defRPr sz="4800" b="1">
                <a:solidFill>
                  <a:schemeClr val="lt1"/>
                </a:solidFill>
                <a:latin typeface="Arial"/>
                <a:ea typeface="Arial"/>
                <a:cs typeface="Arial"/>
                <a:sym typeface="Arial"/>
              </a:defRPr>
            </a:lvl3pPr>
            <a:lvl4pPr algn="l" rtl="0">
              <a:spcBef>
                <a:spcPts val="0"/>
              </a:spcBef>
              <a:buSzPct val="100000"/>
              <a:buFont typeface="Arial"/>
              <a:buNone/>
              <a:defRPr sz="4800" b="1">
                <a:solidFill>
                  <a:schemeClr val="lt1"/>
                </a:solidFill>
                <a:latin typeface="Arial"/>
                <a:ea typeface="Arial"/>
                <a:cs typeface="Arial"/>
                <a:sym typeface="Arial"/>
              </a:defRPr>
            </a:lvl4pPr>
            <a:lvl5pPr algn="l" rtl="0">
              <a:spcBef>
                <a:spcPts val="0"/>
              </a:spcBef>
              <a:buSzPct val="100000"/>
              <a:buFont typeface="Arial"/>
              <a:buNone/>
              <a:defRPr sz="4800" b="1">
                <a:solidFill>
                  <a:schemeClr val="lt1"/>
                </a:solidFill>
                <a:latin typeface="Arial"/>
                <a:ea typeface="Arial"/>
                <a:cs typeface="Arial"/>
                <a:sym typeface="Arial"/>
              </a:defRPr>
            </a:lvl5pPr>
            <a:lvl6pPr algn="l" rtl="0">
              <a:spcBef>
                <a:spcPts val="0"/>
              </a:spcBef>
              <a:buSzPct val="100000"/>
              <a:buFont typeface="Arial"/>
              <a:buNone/>
              <a:defRPr sz="4800" b="1">
                <a:solidFill>
                  <a:schemeClr val="lt1"/>
                </a:solidFill>
                <a:latin typeface="Arial"/>
                <a:ea typeface="Arial"/>
                <a:cs typeface="Arial"/>
                <a:sym typeface="Arial"/>
              </a:defRPr>
            </a:lvl6pPr>
            <a:lvl7pPr algn="l" rtl="0">
              <a:spcBef>
                <a:spcPts val="0"/>
              </a:spcBef>
              <a:buSzPct val="100000"/>
              <a:buFont typeface="Arial"/>
              <a:buNone/>
              <a:defRPr sz="4800" b="1">
                <a:solidFill>
                  <a:schemeClr val="lt1"/>
                </a:solidFill>
                <a:latin typeface="Arial"/>
                <a:ea typeface="Arial"/>
                <a:cs typeface="Arial"/>
                <a:sym typeface="Arial"/>
              </a:defRPr>
            </a:lvl7pPr>
            <a:lvl8pPr algn="l" rtl="0">
              <a:spcBef>
                <a:spcPts val="0"/>
              </a:spcBef>
              <a:buSzPct val="100000"/>
              <a:buFont typeface="Arial"/>
              <a:buNone/>
              <a:defRPr sz="4800" b="1">
                <a:solidFill>
                  <a:schemeClr val="lt1"/>
                </a:solidFill>
                <a:latin typeface="Arial"/>
                <a:ea typeface="Arial"/>
                <a:cs typeface="Arial"/>
                <a:sym typeface="Arial"/>
              </a:defRPr>
            </a:lvl8pPr>
            <a:lvl9pPr algn="l" rtl="0">
              <a:spcBef>
                <a:spcPts val="0"/>
              </a:spcBef>
              <a:buSzPct val="100000"/>
              <a:buFont typeface="Arial"/>
              <a:buNone/>
              <a:defRPr sz="4800" b="1">
                <a:solidFill>
                  <a:schemeClr val="lt1"/>
                </a:solidFill>
                <a:latin typeface="Arial"/>
                <a:ea typeface="Arial"/>
                <a:cs typeface="Arial"/>
                <a:sym typeface="Arial"/>
              </a:defRPr>
            </a:lvl9pPr>
          </a:lstStyle>
          <a:p/>
        </p:txBody>
      </p:sp>
      <p:sp>
        <p:nvSpPr>
          <p:cNvPr name="Shape 18" id="18"/>
          <p:cNvSpPr txBox="1"/>
          <p:nvPr>
            <p:ph type="body" idx="1"/>
          </p:nvPr>
        </p:nvSpPr>
        <p:spPr>
          <a:xfrm>
            <a:off y="1947332" x="457200"/>
            <a:ext cy="4620299" cx="40302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19" id="19"/>
          <p:cNvSpPr txBox="1"/>
          <p:nvPr>
            <p:ph type="body" idx="2"/>
          </p:nvPr>
        </p:nvSpPr>
        <p:spPr>
          <a:xfrm>
            <a:off y="1949211" x="4656667"/>
            <a:ext cy="4620299" cx="40302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20" id="20"/>
        <p:cNvGrpSpPr/>
        <p:nvPr/>
      </p:nvGrpSpPr>
      <p:grpSpPr>
        <a:xfrm>
          <a:off y="0" x="0"/>
          <a:ext cy="0" cx="0"/>
          <a:chOff y="0" x="0"/>
          <a:chExt cy="0" cx="0"/>
        </a:xfrm>
      </p:grpSpPr>
      <p:sp>
        <p:nvSpPr>
          <p:cNvPr name="Shape 21" id="21"/>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22" id="22"/>
          <p:cNvSpPr txBox="1"/>
          <p:nvPr>
            <p:ph type="title"/>
          </p:nvPr>
        </p:nvSpPr>
        <p:spPr>
          <a:xfrm>
            <a:off y="274637" x="457200"/>
            <a:ext cy="1522199" cx="8229600"/>
          </a:xfrm>
          <a:prstGeom prst="rect">
            <a:avLst/>
          </a:prstGeom>
          <a:noFill/>
          <a:ln>
            <a:noFill/>
          </a:ln>
        </p:spPr>
        <p:txBody>
          <a:bodyPr bIns="91425" tIns="91425" lIns="91425" anchor="b" anchorCtr="0" rIns="91425"/>
          <a:lstStyle>
            <a:lvl1pPr algn="l" rtl="0">
              <a:spcBef>
                <a:spcPts val="0"/>
              </a:spcBef>
              <a:buSzPct val="100000"/>
              <a:buFont typeface="Arial"/>
              <a:buNone/>
              <a:defRPr sz="4800" b="1">
                <a:solidFill>
                  <a:schemeClr val="lt1"/>
                </a:solidFill>
                <a:latin typeface="Arial"/>
                <a:ea typeface="Arial"/>
                <a:cs typeface="Arial"/>
                <a:sym typeface="Arial"/>
              </a:defRPr>
            </a:lvl1pPr>
            <a:lvl2pPr algn="l" rtl="0">
              <a:spcBef>
                <a:spcPts val="0"/>
              </a:spcBef>
              <a:buSzPct val="100000"/>
              <a:buFont typeface="Arial"/>
              <a:buNone/>
              <a:defRPr sz="4800" b="1">
                <a:solidFill>
                  <a:schemeClr val="lt1"/>
                </a:solidFill>
                <a:latin typeface="Arial"/>
                <a:ea typeface="Arial"/>
                <a:cs typeface="Arial"/>
                <a:sym typeface="Arial"/>
              </a:defRPr>
            </a:lvl2pPr>
            <a:lvl3pPr algn="l" rtl="0">
              <a:spcBef>
                <a:spcPts val="0"/>
              </a:spcBef>
              <a:buSzPct val="100000"/>
              <a:buFont typeface="Arial"/>
              <a:buNone/>
              <a:defRPr sz="4800" b="1">
                <a:solidFill>
                  <a:schemeClr val="lt1"/>
                </a:solidFill>
                <a:latin typeface="Arial"/>
                <a:ea typeface="Arial"/>
                <a:cs typeface="Arial"/>
                <a:sym typeface="Arial"/>
              </a:defRPr>
            </a:lvl3pPr>
            <a:lvl4pPr algn="l" rtl="0">
              <a:spcBef>
                <a:spcPts val="0"/>
              </a:spcBef>
              <a:buSzPct val="100000"/>
              <a:buFont typeface="Arial"/>
              <a:buNone/>
              <a:defRPr sz="4800" b="1">
                <a:solidFill>
                  <a:schemeClr val="lt1"/>
                </a:solidFill>
                <a:latin typeface="Arial"/>
                <a:ea typeface="Arial"/>
                <a:cs typeface="Arial"/>
                <a:sym typeface="Arial"/>
              </a:defRPr>
            </a:lvl4pPr>
            <a:lvl5pPr algn="l" rtl="0">
              <a:spcBef>
                <a:spcPts val="0"/>
              </a:spcBef>
              <a:buSzPct val="100000"/>
              <a:buFont typeface="Arial"/>
              <a:buNone/>
              <a:defRPr sz="4800" b="1">
                <a:solidFill>
                  <a:schemeClr val="lt1"/>
                </a:solidFill>
                <a:latin typeface="Arial"/>
                <a:ea typeface="Arial"/>
                <a:cs typeface="Arial"/>
                <a:sym typeface="Arial"/>
              </a:defRPr>
            </a:lvl5pPr>
            <a:lvl6pPr algn="l" rtl="0">
              <a:spcBef>
                <a:spcPts val="0"/>
              </a:spcBef>
              <a:buSzPct val="100000"/>
              <a:buFont typeface="Arial"/>
              <a:buNone/>
              <a:defRPr sz="4800" b="1">
                <a:solidFill>
                  <a:schemeClr val="lt1"/>
                </a:solidFill>
                <a:latin typeface="Arial"/>
                <a:ea typeface="Arial"/>
                <a:cs typeface="Arial"/>
                <a:sym typeface="Arial"/>
              </a:defRPr>
            </a:lvl6pPr>
            <a:lvl7pPr algn="l" rtl="0">
              <a:spcBef>
                <a:spcPts val="0"/>
              </a:spcBef>
              <a:buSzPct val="100000"/>
              <a:buFont typeface="Arial"/>
              <a:buNone/>
              <a:defRPr sz="4800" b="1">
                <a:solidFill>
                  <a:schemeClr val="lt1"/>
                </a:solidFill>
                <a:latin typeface="Arial"/>
                <a:ea typeface="Arial"/>
                <a:cs typeface="Arial"/>
                <a:sym typeface="Arial"/>
              </a:defRPr>
            </a:lvl7pPr>
            <a:lvl8pPr algn="l" rtl="0">
              <a:spcBef>
                <a:spcPts val="0"/>
              </a:spcBef>
              <a:buSzPct val="100000"/>
              <a:buFont typeface="Arial"/>
              <a:buNone/>
              <a:defRPr sz="4800" b="1">
                <a:solidFill>
                  <a:schemeClr val="lt1"/>
                </a:solidFill>
                <a:latin typeface="Arial"/>
                <a:ea typeface="Arial"/>
                <a:cs typeface="Arial"/>
                <a:sym typeface="Arial"/>
              </a:defRPr>
            </a:lvl8pPr>
            <a:lvl9pPr algn="l" rtl="0">
              <a:spcBef>
                <a:spcPts val="0"/>
              </a:spcBef>
              <a:buSzPct val="100000"/>
              <a:buFont typeface="Arial"/>
              <a:buNone/>
              <a:defRPr sz="4800" b="1">
                <a:solidFill>
                  <a:schemeClr val="lt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23" id="23"/>
        <p:cNvGrpSpPr/>
        <p:nvPr/>
      </p:nvGrpSpPr>
      <p:grpSpPr>
        <a:xfrm>
          <a:off y="0" x="0"/>
          <a:ext cy="0" cx="0"/>
          <a:chOff y="0" x="0"/>
          <a:chExt cy="0" cx="0"/>
        </a:xfrm>
      </p:grpSpPr>
      <p:sp>
        <p:nvSpPr>
          <p:cNvPr name="Shape 24" id="24"/>
          <p:cNvSpPr/>
          <p:nvPr/>
        </p:nvSpPr>
        <p:spPr>
          <a:xfrm>
            <a:off y="5875078" x="0"/>
            <a:ext cy="692700" cx="8686800"/>
          </a:xfrm>
          <a:prstGeom prst="rect">
            <a:avLst/>
          </a:prstGeom>
          <a:solidFill>
            <a:schemeClr val="dk2"/>
          </a:solidFill>
          <a:ln>
            <a:noFill/>
          </a:ln>
        </p:spPr>
        <p:txBody>
          <a:bodyPr bIns="45700" tIns="45700" lIns="91425" anchor="ctr" anchorCtr="0" rIns="91425">
            <a:spAutoFit/>
          </a:bodyPr>
          <a:lstStyle/>
          <a:p/>
        </p:txBody>
      </p:sp>
      <p:sp>
        <p:nvSpPr>
          <p:cNvPr name="Shape 25" id="25"/>
          <p:cNvSpPr txBox="1"/>
          <p:nvPr>
            <p:ph type="body" idx="1"/>
          </p:nvPr>
        </p:nvSpPr>
        <p:spPr>
          <a:xfrm>
            <a:off y="5875078" x="457200"/>
            <a:ext cy="692700" cx="8229600"/>
          </a:xfrm>
          <a:prstGeom prst="rect">
            <a:avLst/>
          </a:prstGeom>
          <a:noFill/>
          <a:ln>
            <a:noFill/>
          </a:ln>
        </p:spPr>
        <p:txBody>
          <a:bodyPr bIns="91425" tIns="91425" lIns="91425" anchor="ctr" anchorCtr="0" rIns="91425"/>
          <a:lstStyle>
            <a:lvl1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1pPr>
            <a:lvl2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2pPr>
            <a:lvl3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3pPr>
            <a:lvl4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4pPr>
            <a:lvl5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5pPr>
            <a:lvl6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6pPr>
            <a:lvl7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7pPr>
            <a:lvl8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8pPr>
            <a:lvl9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26" id="26"/>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ype="http://schemas.openxmlformats.org/officeDocument/2006/relationships/slideLayout" Id="rId2" Target="../slideLayouts/slideLayout2.xml"/><Relationship Type="http://schemas.openxmlformats.org/officeDocument/2006/relationships/slideLayout" Id="rId1" Target="../slideLayouts/slideLayout1.xml"/><Relationship Type="http://schemas.openxmlformats.org/officeDocument/2006/relationships/slideLayout" Id="rId4" Target="../slideLayouts/slideLayout4.xml"/><Relationship Type="http://schemas.openxmlformats.org/officeDocument/2006/relationships/slideLayout" Id="rId3" Target="../slideLayouts/slideLayout3.xml"/><Relationship Type="http://schemas.openxmlformats.org/officeDocument/2006/relationships/slideLayout" Id="rId6" Target="../slideLayouts/slideLayout6.xml"/><Relationship Type="http://schemas.openxmlformats.org/officeDocument/2006/relationships/slideLayout" Id="rId5" Target="../slideLayouts/slideLayout5.xml"/><Relationship Type="http://schemas.openxmlformats.org/officeDocument/2006/relationships/theme" Id="rId7"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name="Shape 4" id="4"/>
        <p:cNvGrpSpPr/>
        <p:nvPr/>
      </p:nvGrpSpPr>
      <p:grpSpPr>
        <a:xfrm>
          <a:off y="0" x="0"/>
          <a:ext cy="0" cx="0"/>
          <a:chOff y="0" x="0"/>
          <a:chExt cy="0" cx="0"/>
        </a:xfrm>
      </p:grpSpPr>
      <p:sp>
        <p:nvSpPr>
          <p:cNvPr name="Shape 5" id="5"/>
          <p:cNvSpPr txBox="1"/>
          <p:nvPr>
            <p:ph type="title"/>
          </p:nvPr>
        </p:nvSpPr>
        <p:spPr>
          <a:xfrm>
            <a:off y="274637" x="457200"/>
            <a:ext cy="1522199" cx="8229600"/>
          </a:xfrm>
          <a:prstGeom prst="rect">
            <a:avLst/>
          </a:prstGeom>
          <a:noFill/>
          <a:ln>
            <a:noFill/>
          </a:ln>
        </p:spPr>
        <p:txBody>
          <a:bodyPr bIns="91425" tIns="91425" lIns="91425" anchor="b" anchorCtr="0" rIns="91425"/>
          <a:lstStyle>
            <a:lvl1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1pPr>
            <a:lvl2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2pPr>
            <a:lvl3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3pPr>
            <a:lvl4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4pPr>
            <a:lvl5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5pPr>
            <a:lvl6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6pPr>
            <a:lvl7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7pPr>
            <a:lvl8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8pPr>
            <a:lvl9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9pPr>
          </a:lstStyle>
          <a:p/>
        </p:txBody>
      </p:sp>
      <p:sp>
        <p:nvSpPr>
          <p:cNvPr name="Shape 6" id="6"/>
          <p:cNvSpPr txBox="1"/>
          <p:nvPr>
            <p:ph type="body" idx="1"/>
          </p:nvPr>
        </p:nvSpPr>
        <p:spPr>
          <a:xfrm>
            <a:off y="1947332" x="457200"/>
            <a:ext cy="4620299" cx="8229600"/>
          </a:xfrm>
          <a:prstGeom prst="rect">
            <a:avLst/>
          </a:prstGeom>
          <a:noFill/>
          <a:ln>
            <a:noFill/>
          </a:ln>
        </p:spPr>
        <p:txBody>
          <a:bodyPr bIns="91425" tIns="91425" lIns="91425" anchor="t" anchorCtr="0" rIns="91425"/>
          <a:lstStyle>
            <a:lvl1pPr indent="-342900" algn="l" marL="342900" rtl="0">
              <a:spcBef>
                <a:spcPts val="600"/>
              </a:spcBef>
              <a:buClr>
                <a:schemeClr val="dk2"/>
              </a:buClr>
              <a:buSzPct val="166666"/>
              <a:buFont typeface="Arial"/>
              <a:buChar char="•"/>
              <a:defRPr i="0" baseline="0" strike="noStrike" sz="3000" b="0" cap="none" u="none">
                <a:solidFill>
                  <a:schemeClr val="dk2"/>
                </a:solidFill>
                <a:latin typeface="Arial"/>
                <a:ea typeface="Arial"/>
                <a:cs typeface="Arial"/>
                <a:sym typeface="Arial"/>
              </a:defRPr>
            </a:lvl1pPr>
            <a:lvl2pPr indent="-285750" algn="l" marL="742950" rtl="0">
              <a:spcBef>
                <a:spcPts val="480"/>
              </a:spcBef>
              <a:buClr>
                <a:schemeClr val="dk2"/>
              </a:buClr>
              <a:buSzPct val="100000"/>
              <a:buFont typeface="Courier New"/>
              <a:buChar char="o"/>
              <a:defRPr i="0" baseline="0" strike="noStrike" sz="2400" b="0" cap="none" u="none">
                <a:solidFill>
                  <a:schemeClr val="dk2"/>
                </a:solidFill>
                <a:latin typeface="Arial"/>
                <a:ea typeface="Arial"/>
                <a:cs typeface="Arial"/>
                <a:sym typeface="Arial"/>
              </a:defRPr>
            </a:lvl2pPr>
            <a:lvl3pPr indent="-228600" algn="l" marL="1143000" rtl="0">
              <a:spcBef>
                <a:spcPts val="480"/>
              </a:spcBef>
              <a:buClr>
                <a:schemeClr val="dk2"/>
              </a:buClr>
              <a:buSzPct val="100000"/>
              <a:buFont typeface="Wingdings"/>
              <a:buChar char="§"/>
              <a:defRPr i="0" baseline="0" strike="noStrike" sz="2400" b="0" cap="none" u="none">
                <a:solidFill>
                  <a:schemeClr val="dk2"/>
                </a:solidFill>
                <a:latin typeface="Arial"/>
                <a:ea typeface="Arial"/>
                <a:cs typeface="Arial"/>
                <a:sym typeface="Arial"/>
              </a:defRPr>
            </a:lvl3pPr>
            <a:lvl4pPr indent="-228600" algn="l" marL="1600200" rtl="0">
              <a:spcBef>
                <a:spcPts val="360"/>
              </a:spcBef>
              <a:buClr>
                <a:schemeClr val="dk2"/>
              </a:buClr>
              <a:buSzPct val="166666"/>
              <a:buFont typeface="Arial"/>
              <a:buChar char="•"/>
              <a:defRPr i="0" baseline="0" strike="noStrike" sz="1800" b="0" cap="none" u="none">
                <a:solidFill>
                  <a:schemeClr val="dk2"/>
                </a:solidFill>
                <a:latin typeface="Arial"/>
                <a:ea typeface="Arial"/>
                <a:cs typeface="Arial"/>
                <a:sym typeface="Arial"/>
              </a:defRPr>
            </a:lvl4pPr>
            <a:lvl5pPr indent="-228600" algn="l" marL="2057400" rtl="0">
              <a:spcBef>
                <a:spcPts val="360"/>
              </a:spcBef>
              <a:buClr>
                <a:schemeClr val="dk2"/>
              </a:buClr>
              <a:buSzPct val="100000"/>
              <a:buFont typeface="Courier New"/>
              <a:buChar char="o"/>
              <a:defRPr i="0" baseline="0" strike="noStrike" sz="1800" b="0" cap="none" u="none">
                <a:solidFill>
                  <a:schemeClr val="dk2"/>
                </a:solidFill>
                <a:latin typeface="Arial"/>
                <a:ea typeface="Arial"/>
                <a:cs typeface="Arial"/>
                <a:sym typeface="Arial"/>
              </a:defRPr>
            </a:lvl5pPr>
            <a:lvl6pPr indent="-228600" algn="l" marL="2514600" rtl="0">
              <a:spcBef>
                <a:spcPts val="360"/>
              </a:spcBef>
              <a:buClr>
                <a:schemeClr val="dk2"/>
              </a:buClr>
              <a:buSzPct val="100000"/>
              <a:buFont typeface="Wingdings"/>
              <a:buChar char="§"/>
              <a:defRPr i="0" baseline="0" strike="noStrike" sz="1800" b="0" cap="none" u="none">
                <a:solidFill>
                  <a:schemeClr val="dk2"/>
                </a:solidFill>
                <a:latin typeface="Arial"/>
                <a:ea typeface="Arial"/>
                <a:cs typeface="Arial"/>
                <a:sym typeface="Arial"/>
              </a:defRPr>
            </a:lvl6pPr>
            <a:lvl7pPr indent="-228600" algn="l" marL="2971800" rtl="0">
              <a:spcBef>
                <a:spcPts val="360"/>
              </a:spcBef>
              <a:buClr>
                <a:schemeClr val="dk2"/>
              </a:buClr>
              <a:buSzPct val="166666"/>
              <a:buFont typeface="Arial"/>
              <a:buChar char="•"/>
              <a:defRPr i="0" baseline="0" strike="noStrike" sz="1800" b="0" cap="none" u="none">
                <a:solidFill>
                  <a:schemeClr val="dk2"/>
                </a:solidFill>
                <a:latin typeface="Arial"/>
                <a:ea typeface="Arial"/>
                <a:cs typeface="Arial"/>
                <a:sym typeface="Arial"/>
              </a:defRPr>
            </a:lvl7pPr>
            <a:lvl8pPr indent="-228600" algn="l" marL="3429000" rtl="0">
              <a:spcBef>
                <a:spcPts val="360"/>
              </a:spcBef>
              <a:buClr>
                <a:schemeClr val="dk2"/>
              </a:buClr>
              <a:buSzPct val="100000"/>
              <a:buFont typeface="Courier New"/>
              <a:buChar char="o"/>
              <a:defRPr i="0" baseline="0" strike="noStrike" sz="1800" b="0" cap="none" u="none">
                <a:solidFill>
                  <a:schemeClr val="dk2"/>
                </a:solidFill>
                <a:latin typeface="Arial"/>
                <a:ea typeface="Arial"/>
                <a:cs typeface="Arial"/>
                <a:sym typeface="Arial"/>
              </a:defRPr>
            </a:lvl8pPr>
            <a:lvl9pPr indent="-228600" algn="l" marL="3886200" rtl="0">
              <a:spcBef>
                <a:spcPts val="360"/>
              </a:spcBef>
              <a:buClr>
                <a:schemeClr val="dk2"/>
              </a:buClr>
              <a:buSzPct val="100000"/>
              <a:buFont typeface="Wingdings"/>
              <a:buChar char="§"/>
              <a:defRPr i="0" baseline="0" strike="noStrike" sz="1800" b="0" cap="none" u="none">
                <a:solidFill>
                  <a:schemeClr val="dk2"/>
                </a:solidFill>
                <a:latin typeface="Arial"/>
                <a:ea typeface="Arial"/>
                <a:cs typeface="Arial"/>
                <a:sym typeface="Arial"/>
              </a:defRPr>
            </a:lvl9pPr>
          </a:lstStyle>
          <a:p/>
        </p:txBody>
      </p:sp>
    </p:spTree>
  </p:cSld>
  <p:clrMap accent6="accent6" tx2="lt2" bg2="dk2" accent5="accent5" tx1="dk1" bg1="lt1" accent4="accent4" accent3="accent3" accent2="accent2" accent1="accent1" folHlink="folHlink" hlink="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ype="http://schemas.openxmlformats.org/officeDocument/2006/relationships/notesSlide" Id="rId2" Target="../notesSlides/notesSlide1.xml"/><Relationship Type="http://schemas.openxmlformats.org/officeDocument/2006/relationships/slideLayout" Id="rId1" Target="../slideLayouts/slideLayout1.xml"/></Relationships>
</file>

<file path=ppt/slides/_rels/slide10.xml.rels><?xml version="1.0" encoding="UTF-8" standalone="yes"?><Relationships xmlns="http://schemas.openxmlformats.org/package/2006/relationships"><Relationship Type="http://schemas.openxmlformats.org/officeDocument/2006/relationships/notesSlide" Id="rId2" Target="../notesSlides/notesSlide10.xml"/><Relationship Type="http://schemas.openxmlformats.org/officeDocument/2006/relationships/slideLayout" Id="rId1" Target="../slideLayouts/slideLayout1.xml"/></Relationships>
</file>

<file path=ppt/slides/_rels/slide11.xml.rels><?xml version="1.0" encoding="UTF-8" standalone="yes"?><Relationships xmlns="http://schemas.openxmlformats.org/package/2006/relationships"><Relationship Type="http://schemas.openxmlformats.org/officeDocument/2006/relationships/notesSlide" Id="rId2" Target="../notesSlides/notesSlide11.xml"/><Relationship Type="http://schemas.openxmlformats.org/officeDocument/2006/relationships/slideLayout" Id="rId1" Target="../slideLayouts/slideLayout2.xml"/><Relationship Type="http://schemas.openxmlformats.org/officeDocument/2006/relationships/image" Id="rId3" Target="../media/image03.jpg"/></Relationships>
</file>

<file path=ppt/slides/_rels/slide12.xml.rels><?xml version="1.0" encoding="UTF-8" standalone="yes"?><Relationships xmlns="http://schemas.openxmlformats.org/package/2006/relationships"><Relationship Type="http://schemas.openxmlformats.org/officeDocument/2006/relationships/notesSlide" Id="rId2" Target="../notesSlides/notesSlide12.xml"/><Relationship Type="http://schemas.openxmlformats.org/officeDocument/2006/relationships/slideLayout" Id="rId1" Target="../slideLayouts/slideLayout2.xml"/><Relationship Type="http://schemas.openxmlformats.org/officeDocument/2006/relationships/image" Id="rId4" Target="../media/image06.jpg"/><Relationship Type="http://schemas.openxmlformats.org/officeDocument/2006/relationships/image" Id="rId3" Target="../media/image00.jpg"/></Relationships>
</file>

<file path=ppt/slides/_rels/slide13.xml.rels><?xml version="1.0" encoding="UTF-8" standalone="yes"?><Relationships xmlns="http://schemas.openxmlformats.org/package/2006/relationships"><Relationship Type="http://schemas.openxmlformats.org/officeDocument/2006/relationships/notesSlide" Id="rId2" Target="../notesSlides/notesSlide13.xml"/><Relationship Type="http://schemas.openxmlformats.org/officeDocument/2006/relationships/slideLayout" Id="rId1" Target="../slideLayouts/slideLayout2.xml"/></Relationships>
</file>

<file path=ppt/slides/_rels/slide14.xml.rels><?xml version="1.0" encoding="UTF-8" standalone="yes"?><Relationships xmlns="http://schemas.openxmlformats.org/package/2006/relationships"><Relationship Type="http://schemas.openxmlformats.org/officeDocument/2006/relationships/notesSlide" Id="rId2" Target="../notesSlides/notesSlide14.xml"/><Relationship Type="http://schemas.openxmlformats.org/officeDocument/2006/relationships/slideLayout" Id="rId1" Target="../slideLayouts/slideLayout2.xml"/><Relationship Type="http://schemas.openxmlformats.org/officeDocument/2006/relationships/image" Id="rId3" Target="../media/image10.jpg"/></Relationships>
</file>

<file path=ppt/slides/_rels/slide15.xml.rels><?xml version="1.0" encoding="UTF-8" standalone="yes"?><Relationships xmlns="http://schemas.openxmlformats.org/package/2006/relationships"><Relationship Type="http://schemas.openxmlformats.org/officeDocument/2006/relationships/notesSlide" Id="rId2" Target="../notesSlides/notesSlide15.xml"/><Relationship Type="http://schemas.openxmlformats.org/officeDocument/2006/relationships/slideLayout" Id="rId1" Target="../slideLayouts/slideLayout2.xml"/></Relationships>
</file>

<file path=ppt/slides/_rels/slide16.xml.rels><?xml version="1.0" encoding="UTF-8" standalone="yes"?><Relationships xmlns="http://schemas.openxmlformats.org/package/2006/relationships"><Relationship Type="http://schemas.openxmlformats.org/officeDocument/2006/relationships/notesSlide" Id="rId2" Target="../notesSlides/notesSlide16.xml"/><Relationship Type="http://schemas.openxmlformats.org/officeDocument/2006/relationships/slideLayout" Id="rId1" Target="../slideLayouts/slideLayout1.xml"/></Relationships>
</file>

<file path=ppt/slides/_rels/slide17.xml.rels><?xml version="1.0" encoding="UTF-8" standalone="yes"?><Relationships xmlns="http://schemas.openxmlformats.org/package/2006/relationships"><Relationship Type="http://schemas.openxmlformats.org/officeDocument/2006/relationships/notesSlide" Id="rId2" Target="../notesSlides/notesSlide17.xml"/><Relationship Type="http://schemas.openxmlformats.org/officeDocument/2006/relationships/slideLayout" Id="rId1" Target="../slideLayouts/slideLayout2.xml"/></Relationships>
</file>

<file path=ppt/slides/_rels/slide18.xml.rels><?xml version="1.0" encoding="UTF-8" standalone="yes"?><Relationships xmlns="http://schemas.openxmlformats.org/package/2006/relationships"><Relationship Type="http://schemas.openxmlformats.org/officeDocument/2006/relationships/notesSlide" Id="rId2" Target="../notesSlides/notesSlide18.xml"/><Relationship Type="http://schemas.openxmlformats.org/officeDocument/2006/relationships/slideLayout" Id="rId1" Target="../slideLayouts/slideLayout2.xml"/></Relationships>
</file>

<file path=ppt/slides/_rels/slide19.xml.rels><?xml version="1.0" encoding="UTF-8" standalone="yes"?><Relationships xmlns="http://schemas.openxmlformats.org/package/2006/relationships"><Relationship Type="http://schemas.openxmlformats.org/officeDocument/2006/relationships/notesSlide" Id="rId2" Target="../notesSlides/notesSlide19.xml"/><Relationship Type="http://schemas.openxmlformats.org/officeDocument/2006/relationships/slideLayout" Id="rId1" Target="../slideLayouts/slideLayout2.xml"/></Relationships>
</file>

<file path=ppt/slides/_rels/slide2.xml.rels><?xml version="1.0" encoding="UTF-8" standalone="yes"?><Relationships xmlns="http://schemas.openxmlformats.org/package/2006/relationships"><Relationship Type="http://schemas.openxmlformats.org/officeDocument/2006/relationships/notesSlide" Id="rId2" Target="../notesSlides/notesSlide2.xml"/><Relationship Type="http://schemas.openxmlformats.org/officeDocument/2006/relationships/slideLayout" Id="rId1" Target="../slideLayouts/slideLayout2.xml"/><Relationship Type="http://schemas.openxmlformats.org/officeDocument/2006/relationships/image" Id="rId3" Target="../media/image01.jpg"/></Relationships>
</file>

<file path=ppt/slides/_rels/slide20.xml.rels><?xml version="1.0" encoding="UTF-8" standalone="yes"?><Relationships xmlns="http://schemas.openxmlformats.org/package/2006/relationships"><Relationship Type="http://schemas.openxmlformats.org/officeDocument/2006/relationships/notesSlide" Id="rId2" Target="../notesSlides/notesSlide20.xml"/><Relationship Type="http://schemas.openxmlformats.org/officeDocument/2006/relationships/slideLayout" Id="rId1" Target="../slideLayouts/slideLayout2.xml"/></Relationships>
</file>

<file path=ppt/slides/_rels/slide21.xml.rels><?xml version="1.0" encoding="UTF-8" standalone="yes"?><Relationships xmlns="http://schemas.openxmlformats.org/package/2006/relationships"><Relationship Type="http://schemas.openxmlformats.org/officeDocument/2006/relationships/notesSlide" Id="rId2" Target="../notesSlides/notesSlide21.xml"/><Relationship Type="http://schemas.openxmlformats.org/officeDocument/2006/relationships/slideLayout" Id="rId1" Target="../slideLayouts/slideLayout2.xml"/></Relationships>
</file>

<file path=ppt/slides/_rels/slide22.xml.rels><?xml version="1.0" encoding="UTF-8" standalone="yes"?><Relationships xmlns="http://schemas.openxmlformats.org/package/2006/relationships"><Relationship Type="http://schemas.openxmlformats.org/officeDocument/2006/relationships/notesSlide" Id="rId2" Target="../notesSlides/notesSlide22.xml"/><Relationship Type="http://schemas.openxmlformats.org/officeDocument/2006/relationships/slideLayout" Id="rId1" Target="../slideLayouts/slideLayout2.xml"/></Relationships>
</file>

<file path=ppt/slides/_rels/slide23.xml.rels><?xml version="1.0" encoding="UTF-8" standalone="yes"?><Relationships xmlns="http://schemas.openxmlformats.org/package/2006/relationships"><Relationship Type="http://schemas.openxmlformats.org/officeDocument/2006/relationships/notesSlide" Id="rId2" Target="../notesSlides/notesSlide23.xml"/><Relationship Type="http://schemas.openxmlformats.org/officeDocument/2006/relationships/slideLayout" Id="rId1" Target="../slideLayouts/slideLayout2.xml"/></Relationships>
</file>

<file path=ppt/slides/_rels/slide24.xml.rels><?xml version="1.0" encoding="UTF-8" standalone="yes"?><Relationships xmlns="http://schemas.openxmlformats.org/package/2006/relationships"><Relationship Type="http://schemas.openxmlformats.org/officeDocument/2006/relationships/notesSlide" Id="rId2" Target="../notesSlides/notesSlide24.xml"/><Relationship Type="http://schemas.openxmlformats.org/officeDocument/2006/relationships/slideLayout" Id="rId1" Target="../slideLayouts/slideLayout2.xml"/><Relationship Type="http://schemas.openxmlformats.org/officeDocument/2006/relationships/hyperlink" Id="rId3" TargetMode="External" Target="http://Data.gov"/></Relationships>
</file>

<file path=ppt/slides/_rels/slide25.xml.rels><?xml version="1.0" encoding="UTF-8" standalone="yes"?><Relationships xmlns="http://schemas.openxmlformats.org/package/2006/relationships"><Relationship Type="http://schemas.openxmlformats.org/officeDocument/2006/relationships/notesSlide" Id="rId2" Target="../notesSlides/notesSlide25.xml"/><Relationship Type="http://schemas.openxmlformats.org/officeDocument/2006/relationships/slideLayout" Id="rId1" Target="../slideLayouts/slideLayout1.xml"/></Relationships>
</file>

<file path=ppt/slides/_rels/slide26.xml.rels><?xml version="1.0" encoding="UTF-8" standalone="yes"?><Relationships xmlns="http://schemas.openxmlformats.org/package/2006/relationships"><Relationship Type="http://schemas.openxmlformats.org/officeDocument/2006/relationships/notesSlide" Id="rId2" Target="../notesSlides/notesSlide26.xml"/><Relationship Type="http://schemas.openxmlformats.org/officeDocument/2006/relationships/slideLayout" Id="rId1" Target="../slideLayouts/slideLayout2.xml"/><Relationship Type="http://schemas.openxmlformats.org/officeDocument/2006/relationships/image" Id="rId4" Target="../media/image04.jpg"/><Relationship Type="http://schemas.openxmlformats.org/officeDocument/2006/relationships/image" Id="rId3" Target="../media/image08.jpg"/></Relationships>
</file>

<file path=ppt/slides/_rels/slide27.xml.rels><?xml version="1.0" encoding="UTF-8" standalone="yes"?><Relationships xmlns="http://schemas.openxmlformats.org/package/2006/relationships"><Relationship Type="http://schemas.openxmlformats.org/officeDocument/2006/relationships/notesSlide" Id="rId2" Target="../notesSlides/notesSlide27.xml"/><Relationship Type="http://schemas.openxmlformats.org/officeDocument/2006/relationships/slideLayout" Id="rId1" Target="../slideLayouts/slideLayout2.xml"/></Relationships>
</file>

<file path=ppt/slides/_rels/slide28.xml.rels><?xml version="1.0" encoding="UTF-8" standalone="yes"?><Relationships xmlns="http://schemas.openxmlformats.org/package/2006/relationships"><Relationship Type="http://schemas.openxmlformats.org/officeDocument/2006/relationships/notesSlide" Id="rId2" Target="../notesSlides/notesSlide28.xml"/><Relationship Type="http://schemas.openxmlformats.org/officeDocument/2006/relationships/slideLayout" Id="rId1" Target="../slideLayouts/slideLayout2.xml"/></Relationships>
</file>

<file path=ppt/slides/_rels/slide29.xml.rels><?xml version="1.0" encoding="UTF-8" standalone="yes"?><Relationships xmlns="http://schemas.openxmlformats.org/package/2006/relationships"><Relationship Type="http://schemas.openxmlformats.org/officeDocument/2006/relationships/notesSlide" Id="rId2" Target="../notesSlides/notesSlide29.xml"/><Relationship Type="http://schemas.openxmlformats.org/officeDocument/2006/relationships/slideLayout" Id="rId1" Target="../slideLayouts/slideLayout2.xml"/></Relationships>
</file>

<file path=ppt/slides/_rels/slide3.xml.rels><?xml version="1.0" encoding="UTF-8" standalone="yes"?><Relationships xmlns="http://schemas.openxmlformats.org/package/2006/relationships"><Relationship Type="http://schemas.openxmlformats.org/officeDocument/2006/relationships/notesSlide" Id="rId2" Target="../notesSlides/notesSlide3.xml"/><Relationship Type="http://schemas.openxmlformats.org/officeDocument/2006/relationships/slideLayout" Id="rId1" Target="../slideLayouts/slideLayout2.xml"/></Relationships>
</file>

<file path=ppt/slides/_rels/slide30.xml.rels><?xml version="1.0" encoding="UTF-8" standalone="yes"?><Relationships xmlns="http://schemas.openxmlformats.org/package/2006/relationships"><Relationship Type="http://schemas.openxmlformats.org/officeDocument/2006/relationships/notesSlide" Id="rId2" Target="../notesSlides/notesSlide30.xml"/><Relationship Type="http://schemas.openxmlformats.org/officeDocument/2006/relationships/slideLayout" Id="rId1" Target="../slideLayouts/slideLayout2.xml"/></Relationships>
</file>

<file path=ppt/slides/_rels/slide31.xml.rels><?xml version="1.0" encoding="UTF-8" standalone="yes"?><Relationships xmlns="http://schemas.openxmlformats.org/package/2006/relationships"><Relationship Type="http://schemas.openxmlformats.org/officeDocument/2006/relationships/notesSlide" Id="rId2" Target="../notesSlides/notesSlide31.xml"/><Relationship Type="http://schemas.openxmlformats.org/officeDocument/2006/relationships/slideLayout" Id="rId1" Target="../slideLayouts/slideLayout1.xml"/></Relationships>
</file>

<file path=ppt/slides/_rels/slide32.xml.rels><?xml version="1.0" encoding="UTF-8" standalone="yes"?><Relationships xmlns="http://schemas.openxmlformats.org/package/2006/relationships"><Relationship Type="http://schemas.openxmlformats.org/officeDocument/2006/relationships/notesSlide" Id="rId2" Target="../notesSlides/notesSlide32.xml"/><Relationship Type="http://schemas.openxmlformats.org/officeDocument/2006/relationships/slideLayout" Id="rId1" Target="../slideLayouts/slideLayout2.xml"/></Relationships>
</file>

<file path=ppt/slides/_rels/slide33.xml.rels><?xml version="1.0" encoding="UTF-8" standalone="yes"?><Relationships xmlns="http://schemas.openxmlformats.org/package/2006/relationships"><Relationship Type="http://schemas.openxmlformats.org/officeDocument/2006/relationships/notesSlide" Id="rId2" Target="../notesSlides/notesSlide33.xml"/><Relationship Type="http://schemas.openxmlformats.org/officeDocument/2006/relationships/slideLayout" Id="rId1" Target="../slideLayouts/slideLayout2.xml"/></Relationships>
</file>

<file path=ppt/slides/_rels/slide34.xml.rels><?xml version="1.0" encoding="UTF-8" standalone="yes"?><Relationships xmlns="http://schemas.openxmlformats.org/package/2006/relationships"><Relationship Type="http://schemas.openxmlformats.org/officeDocument/2006/relationships/notesSlide" Id="rId2" Target="../notesSlides/notesSlide34.xml"/><Relationship Type="http://schemas.openxmlformats.org/officeDocument/2006/relationships/slideLayout" Id="rId1" Target="../slideLayouts/slideLayout2.xml"/></Relationships>
</file>

<file path=ppt/slides/_rels/slide35.xml.rels><?xml version="1.0" encoding="UTF-8" standalone="yes"?><Relationships xmlns="http://schemas.openxmlformats.org/package/2006/relationships"><Relationship Type="http://schemas.openxmlformats.org/officeDocument/2006/relationships/notesSlide" Id="rId2" Target="../notesSlides/notesSlide35.xml"/><Relationship Type="http://schemas.openxmlformats.org/officeDocument/2006/relationships/slideLayout" Id="rId1" Target="../slideLayouts/slideLayout2.xml"/></Relationships>
</file>

<file path=ppt/slides/_rels/slide36.xml.rels><?xml version="1.0" encoding="UTF-8" standalone="yes"?><Relationships xmlns="http://schemas.openxmlformats.org/package/2006/relationships"><Relationship Type="http://schemas.openxmlformats.org/officeDocument/2006/relationships/notesSlide" Id="rId2" Target="../notesSlides/notesSlide36.xml"/><Relationship Type="http://schemas.openxmlformats.org/officeDocument/2006/relationships/slideLayout" Id="rId1" Target="../slideLayouts/slideLayout2.xml"/><Relationship Type="http://schemas.openxmlformats.org/officeDocument/2006/relationships/hyperlink" Id="rId4" TargetMode="External" Target="http://www.privacilla.org/government/privacyact.html"/><Relationship Type="http://schemas.openxmlformats.org/officeDocument/2006/relationships/hyperlink" Id="rId3" TargetMode="External" Target="http://www4.law.cornell.edu/uscode/5/552a.html"/></Relationships>
</file>

<file path=ppt/slides/_rels/slide37.xml.rels><?xml version="1.0" encoding="UTF-8" standalone="yes"?><Relationships xmlns="http://schemas.openxmlformats.org/package/2006/relationships"><Relationship Type="http://schemas.openxmlformats.org/officeDocument/2006/relationships/notesSlide" Id="rId2" Target="../notesSlides/notesSlide37.xml"/><Relationship Type="http://schemas.openxmlformats.org/officeDocument/2006/relationships/slideLayout" Id="rId1" Target="../slideLayouts/slideLayout1.xml"/></Relationships>
</file>

<file path=ppt/slides/_rels/slide38.xml.rels><?xml version="1.0" encoding="UTF-8" standalone="yes"?><Relationships xmlns="http://schemas.openxmlformats.org/package/2006/relationships"><Relationship Type="http://schemas.openxmlformats.org/officeDocument/2006/relationships/notesSlide" Id="rId2" Target="../notesSlides/notesSlide38.xml"/><Relationship Type="http://schemas.openxmlformats.org/officeDocument/2006/relationships/slideLayout" Id="rId1" Target="../slideLayouts/slideLayout2.xml"/><Relationship Type="http://schemas.openxmlformats.org/officeDocument/2006/relationships/image" Id="rId3" Target="../media/image07.jpg"/></Relationships>
</file>

<file path=ppt/slides/_rels/slide39.xml.rels><?xml version="1.0" encoding="UTF-8" standalone="yes"?><Relationships xmlns="http://schemas.openxmlformats.org/package/2006/relationships"><Relationship Type="http://schemas.openxmlformats.org/officeDocument/2006/relationships/notesSlide" Id="rId2" Target="../notesSlides/notesSlide39.xml"/><Relationship Type="http://schemas.openxmlformats.org/officeDocument/2006/relationships/slideLayout" Id="rId1" Target="../slideLayouts/slideLayout2.xml"/></Relationships>
</file>

<file path=ppt/slides/_rels/slide4.xml.rels><?xml version="1.0" encoding="UTF-8" standalone="yes"?><Relationships xmlns="http://schemas.openxmlformats.org/package/2006/relationships"><Relationship Type="http://schemas.openxmlformats.org/officeDocument/2006/relationships/notesSlide" Id="rId2" Target="../notesSlides/notesSlide4.xml"/><Relationship Type="http://schemas.openxmlformats.org/officeDocument/2006/relationships/slideLayout" Id="rId1" Target="../slideLayouts/slideLayout2.xml"/></Relationships>
</file>

<file path=ppt/slides/_rels/slide40.xml.rels><?xml version="1.0" encoding="UTF-8" standalone="yes"?><Relationships xmlns="http://schemas.openxmlformats.org/package/2006/relationships"><Relationship Type="http://schemas.openxmlformats.org/officeDocument/2006/relationships/notesSlide" Id="rId2" Target="../notesSlides/notesSlide40.xml"/><Relationship Type="http://schemas.openxmlformats.org/officeDocument/2006/relationships/slideLayout" Id="rId1" Target="../slideLayouts/slideLayout5.xml"/><Relationship Type="http://schemas.openxmlformats.org/officeDocument/2006/relationships/image" Id="rId3" Target="../media/image05.jpg"/></Relationships>
</file>

<file path=ppt/slides/_rels/slide41.xml.rels><?xml version="1.0" encoding="UTF-8" standalone="yes"?><Relationships xmlns="http://schemas.openxmlformats.org/package/2006/relationships"><Relationship Type="http://schemas.openxmlformats.org/officeDocument/2006/relationships/notesSlide" Id="rId2" Target="../notesSlides/notesSlide41.xml"/><Relationship Type="http://schemas.openxmlformats.org/officeDocument/2006/relationships/slideLayout" Id="rId1" Target="../slideLayouts/slideLayout5.xml"/></Relationships>
</file>

<file path=ppt/slides/_rels/slide42.xml.rels><?xml version="1.0" encoding="UTF-8" standalone="yes"?><Relationships xmlns="http://schemas.openxmlformats.org/package/2006/relationships"><Relationship Type="http://schemas.openxmlformats.org/officeDocument/2006/relationships/hyperlink" Id="rId18" TargetMode="External" Target="https://explore.data.gov/ethics/learn-more"/><Relationship Type="http://schemas.openxmlformats.org/officeDocument/2006/relationships/hyperlink" Id="rId17" TargetMode="External" Target="http://www.huffingtonpost.com/2010/01/22/government-data-released_n_432632.html"/><Relationship Type="http://schemas.openxmlformats.org/officeDocument/2006/relationships/hyperlink" Id="rId16" TargetMode="External" Target="http://www.w3.org/DesignIssues/GovData.html"/><Relationship Type="http://schemas.openxmlformats.org/officeDocument/2006/relationships/hyperlink" Id="rId15" TargetMode="External" Target="http://georgewbush-whitehouse.archives.gov/pcipb/"/><Relationship Type="http://schemas.openxmlformats.org/officeDocument/2006/relationships/hyperlink" Id="rId14" TargetMode="External" Target="http://www.bullguard.com/bullguard-security-center/pc-security/computer-security-resources/spyware-and-legal-issues.aspx"/><Relationship Type="http://schemas.openxmlformats.org/officeDocument/2006/relationships/notesSlide" Id="rId2" Target="../notesSlides/notesSlide42.xml"/><Relationship Type="http://schemas.openxmlformats.org/officeDocument/2006/relationships/hyperlink" Id="rId12" TargetMode="External" Target="http://www.comodo.com/resources/home/spyware-trojans.php"/><Relationship Type="http://schemas.openxmlformats.org/officeDocument/2006/relationships/slideLayout" Id="rId1" Target="../slideLayouts/slideLayout2.xml"/><Relationship Type="http://schemas.openxmlformats.org/officeDocument/2006/relationships/hyperlink" Id="rId13" TargetMode="External" Target="http://www.americanbar.org/newsletter/publications/gp_solo_magazine_home/gp_solo_magazine_index/spywarelegalethicalimplications.html"/><Relationship Type="http://schemas.openxmlformats.org/officeDocument/2006/relationships/hyperlink" Id="rId4" TargetMode="External" Target="http://email-museum.com/2011/10/06/first-spam-was-in-1978/"/><Relationship Type="http://schemas.openxmlformats.org/officeDocument/2006/relationships/hyperlink" Id="rId10" TargetMode="External" Target="http://thedailyzoom.com/"/><Relationship Type="http://schemas.openxmlformats.org/officeDocument/2006/relationships/hyperlink" Id="rId3" TargetMode="External" Target="http://en.wikipedia.org/wiki/Email_spam"/><Relationship Type="http://schemas.openxmlformats.org/officeDocument/2006/relationships/hyperlink" Id="rId11" TargetMode="External" Target="http://folar.org/wp-contentuploads/2011/04/click-here.jpg"/><Relationship Type="http://schemas.openxmlformats.org/officeDocument/2006/relationships/hyperlink" Id="rId9" TargetMode="External" Target="http://searchsecurity.techtarget.com/definition/spyware"/><Relationship Type="http://schemas.openxmlformats.org/officeDocument/2006/relationships/hyperlink" Id="rId6" TargetMode="External" Target="http://www.microsoft.com/security/pc-security/spyware-whatis.aspx"/><Relationship Type="http://schemas.openxmlformats.org/officeDocument/2006/relationships/hyperlink" Id="rId5" TargetMode="External" Target="http://2.bp.blogspot.com/-ScXRzMHXRrc/T9VxSuE0g-I/AAAAAAAAAvA/E-NAziyR7p8/s320/spyware.jpg"/><Relationship Type="http://schemas.openxmlformats.org/officeDocument/2006/relationships/hyperlink" Id="rId8" TargetMode="External" Target="http://www.spychecker.com/spyware.html"/><Relationship Type="http://schemas.openxmlformats.org/officeDocument/2006/relationships/hyperlink" Id="rId7" TargetMode="External" Target="http://searchcio-midmarket.techtarget.com/definition/adware"/></Relationships>
</file>

<file path=ppt/slides/_rels/slide43.xml.rels><?xml version="1.0" encoding="UTF-8" standalone="yes"?><Relationships xmlns="http://schemas.openxmlformats.org/package/2006/relationships"><Relationship Type="http://schemas.openxmlformats.org/officeDocument/2006/relationships/hyperlink" Id="rId14" TargetMode="External" Target="http://www.acs.ilstu.edu/staff/parmenter/ITK214/Privacy_and_Personal_Information_p1.pdf"/><Relationship Type="http://schemas.openxmlformats.org/officeDocument/2006/relationships/hyperlink" Id="rId12" TargetMode="External" Target="http://www.privacilla.org/government/cmppa.html"/><Relationship Type="http://schemas.openxmlformats.org/officeDocument/2006/relationships/notesSlide" Id="rId2" Target="../notesSlides/notesSlide43.xml"/><Relationship Type="http://schemas.openxmlformats.org/officeDocument/2006/relationships/hyperlink" Id="rId13" TargetMode="External" Target="http://web.simmons.edu/~chen/nit/NIT'96/96-025-Britz.html"/><Relationship Type="http://schemas.openxmlformats.org/officeDocument/2006/relationships/slideLayout" Id="rId1" Target="../slideLayouts/slideLayout2.xml"/><Relationship Type="http://schemas.openxmlformats.org/officeDocument/2006/relationships/hyperlink" Id="rId10" TargetMode="External" Target="http://upload.wikimedia.org/wikipedia/commons/thumb/c/c7/Microchip_rfid_rice.jpg/220px-Microchip_rfid_rice.jpg"/><Relationship Type="http://schemas.openxmlformats.org/officeDocument/2006/relationships/hyperlink" Id="rId4" TargetMode="External" Target="http://www.practicalhacks.com/2011/05/02/keep-your-rfid-passport-data-secure/"/><Relationship Type="http://schemas.openxmlformats.org/officeDocument/2006/relationships/hyperlink" Id="rId11" TargetMode="External" Target="http://4.bp.blogspot.com/_lpT5VbPe0pc/SztWp9XjeII/AAAAAAAAAtU/ut9ck-1Cd9Q/s400/bigstockphoto_internet_world.jpg"/><Relationship Type="http://schemas.openxmlformats.org/officeDocument/2006/relationships/hyperlink" Id="rId3" TargetMode="External" Target="http://www.foxnews.com/story/0,2933,531720,00.htm"/><Relationship Type="http://schemas.openxmlformats.org/officeDocument/2006/relationships/hyperlink" Id="rId9" TargetMode="External" Target="http://www.datamars.com/default.aspx?menuitemid=258&amp;menusubid=14&amp;AspxAutoDetectCookieSupport=1"/><Relationship Type="http://schemas.openxmlformats.org/officeDocument/2006/relationships/hyperlink" Id="rId6" TargetMode="External" Target="http://www.pcworld.com/article/249138/rfid_credit_cards_are_easy_prey_for_hackers_demo_shows.html"/><Relationship Type="http://schemas.openxmlformats.org/officeDocument/2006/relationships/hyperlink" Id="rId5" TargetMode="External" Target="http://money.howstuffworks.com/atm-skimming2.htm"/><Relationship Type="http://schemas.openxmlformats.org/officeDocument/2006/relationships/hyperlink" Id="rId8" TargetMode="External" Target="http://www.techdirt.com/articles/20080901/1816502143.shtml"/><Relationship Type="http://schemas.openxmlformats.org/officeDocument/2006/relationships/hyperlink" Id="rId7" TargetMode="External" Target="http://www.computerworld.com/s/article/9109139/Chip_maker_sues_to_quash_research_on_RFID_smart_card_security_flaws?taxonomyId=85&amp;pageNumber=2"/></Relationships>
</file>

<file path=ppt/slides/_rels/slide5.xml.rels><?xml version="1.0" encoding="UTF-8" standalone="yes"?><Relationships xmlns="http://schemas.openxmlformats.org/package/2006/relationships"><Relationship Type="http://schemas.openxmlformats.org/officeDocument/2006/relationships/notesSlide" Id="rId2" Target="../notesSlides/notesSlide5.xml"/><Relationship Type="http://schemas.openxmlformats.org/officeDocument/2006/relationships/slideLayout" Id="rId1" Target="../slideLayouts/slideLayout2.xml"/></Relationships>
</file>

<file path=ppt/slides/_rels/slide6.xml.rels><?xml version="1.0" encoding="UTF-8" standalone="yes"?><Relationships xmlns="http://schemas.openxmlformats.org/package/2006/relationships"><Relationship Type="http://schemas.openxmlformats.org/officeDocument/2006/relationships/notesSlide" Id="rId2" Target="../notesSlides/notesSlide6.xml"/><Relationship Type="http://schemas.openxmlformats.org/officeDocument/2006/relationships/slideLayout" Id="rId1" Target="../slideLayouts/slideLayout1.xml"/></Relationships>
</file>

<file path=ppt/slides/_rels/slide7.xml.rels><?xml version="1.0" encoding="UTF-8" standalone="yes"?><Relationships xmlns="http://schemas.openxmlformats.org/package/2006/relationships"><Relationship Type="http://schemas.openxmlformats.org/officeDocument/2006/relationships/notesSlide" Id="rId2" Target="../notesSlides/notesSlide7.xml"/><Relationship Type="http://schemas.openxmlformats.org/officeDocument/2006/relationships/slideLayout" Id="rId1" Target="../slideLayouts/slideLayout2.xml"/><Relationship Type="http://schemas.openxmlformats.org/officeDocument/2006/relationships/image" Id="rId3" Target="../media/image09.jpg"/></Relationships>
</file>

<file path=ppt/slides/_rels/slide8.xml.rels><?xml version="1.0" encoding="UTF-8" standalone="yes"?><Relationships xmlns="http://schemas.openxmlformats.org/package/2006/relationships"><Relationship Type="http://schemas.openxmlformats.org/officeDocument/2006/relationships/notesSlide" Id="rId2" Target="../notesSlides/notesSlide8.xml"/><Relationship Type="http://schemas.openxmlformats.org/officeDocument/2006/relationships/slideLayout" Id="rId1" Target="../slideLayouts/slideLayout2.xml"/></Relationships>
</file>

<file path=ppt/slides/_rels/slide9.xml.rels><?xml version="1.0" encoding="UTF-8" standalone="yes"?><Relationships xmlns="http://schemas.openxmlformats.org/package/2006/relationships"><Relationship Type="http://schemas.openxmlformats.org/officeDocument/2006/relationships/notesSlide" Id="rId2" Target="../notesSlides/notesSlide9.xml"/><Relationship Type="http://schemas.openxmlformats.org/officeDocument/2006/relationships/slideLayout" Id="rId1" Target="../slideLayouts/slideLayout2.xml"/><Relationship Type="http://schemas.openxmlformats.org/officeDocument/2006/relationships/image" Id="rId3" Target="../media/image0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accent2"/>
        </a:solidFill>
      </p:bgPr>
    </p:bg>
    <p:spTree>
      <p:nvGrpSpPr>
        <p:cNvPr name="Shape 27" id="27"/>
        <p:cNvGrpSpPr/>
        <p:nvPr/>
      </p:nvGrpSpPr>
      <p:grpSpPr>
        <a:xfrm>
          <a:off y="0" x="0"/>
          <a:ext cy="0" cx="0"/>
          <a:chOff y="0" x="0"/>
          <a:chExt cy="0" cx="0"/>
        </a:xfrm>
      </p:grpSpPr>
      <p:sp>
        <p:nvSpPr>
          <p:cNvPr name="Shape 28" id="28"/>
          <p:cNvSpPr txBox="1"/>
          <p:nvPr>
            <p:ph type="ctrTitle"/>
          </p:nvPr>
        </p:nvSpPr>
        <p:spPr>
          <a:xfrm>
            <a:off y="949573" x="749449"/>
            <a:ext cy="1546500" cx="7772400"/>
          </a:xfrm>
          <a:prstGeom prst="rect">
            <a:avLst/>
          </a:prstGeom>
        </p:spPr>
        <p:txBody>
          <a:bodyPr bIns="91425" tIns="91425" lIns="91425" anchor="b" anchorCtr="0" rIns="91425">
            <a:spAutoFit/>
          </a:bodyPr>
          <a:lstStyle/>
          <a:p>
            <a:pPr>
              <a:buNone/>
            </a:pPr>
            <a:r>
              <a:rPr lang="en"/>
              <a:t>Privacy and Cyberspace I</a:t>
            </a:r>
          </a:p>
        </p:txBody>
      </p:sp>
      <p:sp>
        <p:nvSpPr>
          <p:cNvPr name="Shape 29" id="29"/>
          <p:cNvSpPr txBox="1"/>
          <p:nvPr>
            <p:ph type="subTitle" idx="1"/>
          </p:nvPr>
        </p:nvSpPr>
        <p:spPr>
          <a:xfrm>
            <a:off y="4756575" x="606325"/>
            <a:ext cy="1046400" cx="7772400"/>
          </a:xfrm>
          <a:prstGeom prst="rect">
            <a:avLst/>
          </a:prstGeom>
        </p:spPr>
        <p:txBody>
          <a:bodyPr bIns="91425" tIns="91425" lIns="91425" anchor="ctr" anchorCtr="0" rIns="91425">
            <a:spAutoFit/>
          </a:bodyPr>
          <a:lstStyle/>
          <a:p>
            <a:pPr rtl="0" lvl="0">
              <a:buNone/>
            </a:pPr>
            <a:r>
              <a:rPr lang="en"/>
              <a:t>Presented by:</a:t>
            </a:r>
          </a:p>
          <a:p>
            <a:pPr algn="l" rtl="0" lvl="0">
              <a:buNone/>
            </a:pPr>
            <a:r>
              <a:rPr lang="en"/>
              <a:t>Pablo Escobedo</a:t>
            </a:r>
          </a:p>
          <a:p>
            <a:pPr algn="l" rtl="0" lvl="0">
              <a:buNone/>
            </a:pPr>
            <a:r>
              <a:rPr lang="en"/>
              <a:t>Alonso Durazo</a:t>
            </a:r>
          </a:p>
          <a:p>
            <a:pPr algn="l" rtl="0" lvl="0">
              <a:buNone/>
            </a:pPr>
            <a:r>
              <a:rPr lang="en"/>
              <a:t>Jaylee Conlin</a:t>
            </a:r>
          </a:p>
          <a:p>
            <a:pPr algn="l" rtl="0" lvl="0">
              <a:buNone/>
            </a:pPr>
            <a:r>
              <a:rPr lang="en"/>
              <a:t>Fred Bumbarger</a:t>
            </a:r>
          </a:p>
          <a:p>
            <a:pPr algn="l" rtl="0" lvl="0">
              <a:buNone/>
            </a:pPr>
            <a:r>
              <a:rPr lang="en"/>
              <a:t>Michael Christiansen</a:t>
            </a:r>
          </a:p>
          <a:p>
            <a:pPr algn="l" rtl="0" lvl="0">
              <a:buNone/>
            </a:pPr>
            <a:r>
              <a:rPr lang="en"/>
              <a:t>Brandon Czaplicki</a:t>
            </a:r>
          </a:p>
          <a:p>
            <a:pPr algn="l" rtl="0" lvl="0">
              <a:buNone/>
            </a:pPr>
            <a:r>
              <a:rPr lang="en"/>
              <a:t>Harsh Damania</a:t>
            </a:r>
          </a:p>
          <a:p>
            <a:r>
              <a:t/>
            </a:r>
          </a:p>
          <a:p>
            <a:r>
              <a:t/>
            </a:r>
          </a:p>
          <a:p>
            <a:pPr>
              <a:buNone/>
            </a:pPr>
            <a:r>
              <a:rPr lang="en"/>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85" id="85"/>
        <p:cNvGrpSpPr/>
        <p:nvPr/>
      </p:nvGrpSpPr>
      <p:grpSpPr>
        <a:xfrm>
          <a:off y="0" x="0"/>
          <a:ext cy="0" cx="0"/>
          <a:chOff y="0" x="0"/>
          <a:chExt cy="0" cx="0"/>
        </a:xfrm>
      </p:grpSpPr>
      <p:sp>
        <p:nvSpPr>
          <p:cNvPr name="Shape 86" id="86"/>
          <p:cNvSpPr txBox="1"/>
          <p:nvPr>
            <p:ph type="ctrTitle"/>
          </p:nvPr>
        </p:nvSpPr>
        <p:spPr>
          <a:xfrm>
            <a:off y="1734342" x="685800"/>
            <a:ext cy="2245499" cx="7772400"/>
          </a:xfrm>
          <a:prstGeom prst="rect">
            <a:avLst/>
          </a:prstGeom>
        </p:spPr>
        <p:txBody>
          <a:bodyPr bIns="91425" tIns="91425" lIns="91425" anchor="b" anchorCtr="0" rIns="91425">
            <a:spAutoFit/>
          </a:bodyPr>
          <a:lstStyle/>
          <a:p>
            <a:pPr>
              <a:buNone/>
            </a:pPr>
            <a:r>
              <a:rPr lang="en"/>
              <a:t>Spying Software</a:t>
            </a:r>
          </a:p>
        </p:txBody>
      </p:sp>
      <p:sp>
        <p:nvSpPr>
          <p:cNvPr name="Shape 87" id="87"/>
          <p:cNvSpPr txBox="1"/>
          <p:nvPr>
            <p:ph type="subTitle" idx="1"/>
          </p:nvPr>
        </p:nvSpPr>
        <p:spPr>
          <a:xfrm>
            <a:off y="4124476" x="685800"/>
            <a:ext cy="949799" cx="7772400"/>
          </a:xfrm>
          <a:prstGeom prst="rect">
            <a:avLst/>
          </a:prstGeom>
        </p:spPr>
        <p:txBody>
          <a:bodyPr bIns="91425" tIns="91425" lIns="91425" anchor="ctr" anchorCtr="0" rIns="91425">
            <a:spAutoFit/>
          </a:bodyPr>
          <a:lstStyle/>
          <a:p>
            <a:pPr>
              <a:buNone/>
            </a:pPr>
            <a:r>
              <a:rPr lang="en"/>
              <a:t>He's climbin' in yer windows, snatching yer info up.</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91" id="91"/>
        <p:cNvGrpSpPr/>
        <p:nvPr/>
      </p:nvGrpSpPr>
      <p:grpSpPr>
        <a:xfrm>
          <a:off y="0" x="0"/>
          <a:ext cy="0" cx="0"/>
          <a:chOff y="0" x="0"/>
          <a:chExt cy="0" cx="0"/>
        </a:xfrm>
      </p:grpSpPr>
      <p:sp>
        <p:nvSpPr>
          <p:cNvPr name="Shape 92" id="9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What is Spyware?</a:t>
            </a:r>
          </a:p>
        </p:txBody>
      </p:sp>
      <p:sp>
        <p:nvSpPr>
          <p:cNvPr name="Shape 93" id="93"/>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A kind of software that:</a:t>
            </a:r>
          </a:p>
          <a:p>
            <a:pPr rtl="0" lvl="0">
              <a:buNone/>
            </a:pPr>
            <a:r>
              <a:rPr lang="en"/>
              <a:t>-Collects personal info</a:t>
            </a:r>
          </a:p>
          <a:p>
            <a:pPr rtl="0" lvl="0">
              <a:buNone/>
            </a:pPr>
            <a:r>
              <a:rPr lang="en"/>
              <a:t>-Changes configuration of computer</a:t>
            </a:r>
          </a:p>
          <a:p>
            <a:pPr rtl="0" lvl="0">
              <a:buNone/>
            </a:pPr>
            <a:r>
              <a:rPr lang="en"/>
              <a:t>-Usually done without one's consent</a:t>
            </a:r>
          </a:p>
          <a:p>
            <a:r>
              <a:t/>
            </a:r>
          </a:p>
        </p:txBody>
      </p:sp>
      <p:sp>
        <p:nvSpPr>
          <p:cNvPr name="Shape 94" id="94"/>
          <p:cNvSpPr/>
          <p:nvPr/>
        </p:nvSpPr>
        <p:spPr>
          <a:xfrm>
            <a:off y="4031850" x="2511125"/>
            <a:ext cy="2895600" cx="2895600"/>
          </a:xfrm>
          <a:prstGeom prst="rect">
            <a:avLst/>
          </a:prstGeom>
          <a:blipFill>
            <a:blip r:embed="rId3"/>
            <a:stretch>
              <a:fillRect/>
            </a:stretch>
          </a:blipFill>
          <a:ln>
            <a:noFill/>
          </a:ln>
        </p:spPr>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98" id="98"/>
        <p:cNvGrpSpPr/>
        <p:nvPr/>
      </p:nvGrpSpPr>
      <p:grpSpPr>
        <a:xfrm>
          <a:off y="0" x="0"/>
          <a:ext cy="0" cx="0"/>
          <a:chOff y="0" x="0"/>
          <a:chExt cy="0" cx="0"/>
        </a:xfrm>
      </p:grpSpPr>
      <p:sp>
        <p:nvSpPr>
          <p:cNvPr name="Shape 99" id="99"/>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How do they do it?!</a:t>
            </a:r>
          </a:p>
        </p:txBody>
      </p:sp>
      <p:sp>
        <p:nvSpPr>
          <p:cNvPr name="Shape 100" id="100"/>
          <p:cNvSpPr txBox="1"/>
          <p:nvPr>
            <p:ph type="body" idx="1"/>
          </p:nvPr>
        </p:nvSpPr>
        <p:spPr>
          <a:xfrm>
            <a:off y="1947332" x="457200"/>
            <a:ext cy="4620299" cx="5462999"/>
          </a:xfrm>
          <a:prstGeom prst="rect">
            <a:avLst/>
          </a:prstGeom>
        </p:spPr>
        <p:txBody>
          <a:bodyPr bIns="91425" tIns="91425" lIns="91425" anchor="t" anchorCtr="0" rIns="91425">
            <a:spAutoFit/>
          </a:bodyPr>
          <a:lstStyle/>
          <a:p>
            <a:pPr rtl="0" lvl="0">
              <a:buNone/>
            </a:pPr>
            <a:r>
              <a:rPr lang="en"/>
              <a:t>1) Drive-by download</a:t>
            </a:r>
          </a:p>
          <a:p>
            <a:pPr rtl="0" lvl="0">
              <a:buNone/>
            </a:pPr>
            <a:r>
              <a:rPr lang="en"/>
              <a:t>-program automatically downloads to computer</a:t>
            </a:r>
          </a:p>
          <a:p>
            <a:pPr rtl="0" lvl="0">
              <a:buNone/>
            </a:pPr>
            <a:r>
              <a:rPr lang="en"/>
              <a:t>w/o your knowledge</a:t>
            </a:r>
          </a:p>
          <a:p>
            <a:pPr rtl="0" lvl="0">
              <a:buNone/>
            </a:pPr>
            <a:r>
              <a:rPr lang="en"/>
              <a:t>2) Pop-up window</a:t>
            </a:r>
          </a:p>
          <a:p>
            <a:pPr>
              <a:buNone/>
            </a:pPr>
            <a:r>
              <a:rPr lang="en"/>
              <a:t>-deceptive little things that make you wanna click buttons</a:t>
            </a:r>
          </a:p>
        </p:txBody>
      </p:sp>
      <p:sp>
        <p:nvSpPr>
          <p:cNvPr name="Shape 101" id="101"/>
          <p:cNvSpPr/>
          <p:nvPr/>
        </p:nvSpPr>
        <p:spPr>
          <a:xfrm>
            <a:off y="2323119" x="6402525"/>
            <a:ext cy="1413874" cx="1930545"/>
          </a:xfrm>
          <a:prstGeom prst="rect">
            <a:avLst/>
          </a:prstGeom>
          <a:blipFill>
            <a:blip r:embed="rId3"/>
            <a:stretch>
              <a:fillRect/>
            </a:stretch>
          </a:blipFill>
          <a:ln>
            <a:noFill/>
          </a:ln>
        </p:spPr>
      </p:sp>
      <p:sp>
        <p:nvSpPr>
          <p:cNvPr name="Shape 102" id="102"/>
          <p:cNvSpPr/>
          <p:nvPr/>
        </p:nvSpPr>
        <p:spPr>
          <a:xfrm>
            <a:off y="3736994" x="5697665"/>
            <a:ext cy="1672478" cx="3340264"/>
          </a:xfrm>
          <a:prstGeom prst="rect">
            <a:avLst/>
          </a:prstGeom>
          <a:blipFill>
            <a:blip r:embed="rId4"/>
            <a:stretch>
              <a:fillRect/>
            </a:stretch>
          </a:blipFill>
          <a:ln>
            <a:noFill/>
          </a:ln>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06" id="106"/>
        <p:cNvGrpSpPr/>
        <p:nvPr/>
      </p:nvGrpSpPr>
      <p:grpSpPr>
        <a:xfrm>
          <a:off y="0" x="0"/>
          <a:ext cy="0" cx="0"/>
          <a:chOff y="0" x="0"/>
          <a:chExt cy="0" cx="0"/>
        </a:xfrm>
      </p:grpSpPr>
      <p:sp>
        <p:nvSpPr>
          <p:cNvPr name="Shape 107" id="107"/>
          <p:cNvSpPr txBox="1"/>
          <p:nvPr>
            <p:ph type="title"/>
          </p:nvPr>
        </p:nvSpPr>
        <p:spPr>
          <a:xfrm>
            <a:off y="205187" x="457200"/>
            <a:ext cy="1522199" cx="8229600"/>
          </a:xfrm>
          <a:prstGeom prst="rect">
            <a:avLst/>
          </a:prstGeom>
        </p:spPr>
        <p:txBody>
          <a:bodyPr bIns="91425" tIns="91425" lIns="91425" anchor="b" anchorCtr="0" rIns="91425">
            <a:spAutoFit/>
          </a:bodyPr>
          <a:lstStyle/>
          <a:p>
            <a:pPr>
              <a:buNone/>
            </a:pPr>
            <a:r>
              <a:rPr lang="en"/>
              <a:t>Adware: The Biggest Culprit</a:t>
            </a:r>
          </a:p>
        </p:txBody>
      </p:sp>
      <p:sp>
        <p:nvSpPr>
          <p:cNvPr name="Shape 108" id="108"/>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-Anyway application in which an ad is displayed while program is running</a:t>
            </a:r>
          </a:p>
          <a:p>
            <a:r>
              <a:t/>
            </a:r>
          </a:p>
          <a:p>
            <a:pPr rtl="0" lvl="0">
              <a:buNone/>
            </a:pPr>
            <a:r>
              <a:rPr lang="en"/>
              <a:t>-Companies use this to keep costs down</a:t>
            </a:r>
          </a:p>
          <a:p>
            <a:r>
              <a:t/>
            </a:r>
          </a:p>
          <a:p>
            <a:pPr rtl="0" lvl="0">
              <a:buNone/>
            </a:pPr>
            <a:r>
              <a:rPr lang="en"/>
              <a:t>-Usually includes code that tracks the user's  personal info and sends it to third parties w/o consent</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2" id="112"/>
        <p:cNvGrpSpPr/>
        <p:nvPr/>
      </p:nvGrpSpPr>
      <p:grpSpPr>
        <a:xfrm>
          <a:off y="0" x="0"/>
          <a:ext cy="0" cx="0"/>
          <a:chOff y="0" x="0"/>
          <a:chExt cy="0" cx="0"/>
        </a:xfrm>
      </p:grpSpPr>
      <p:sp>
        <p:nvSpPr>
          <p:cNvPr name="Shape 113" id="113"/>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So, when is it not Spyware?</a:t>
            </a:r>
          </a:p>
        </p:txBody>
      </p:sp>
      <p:sp>
        <p:nvSpPr>
          <p:cNvPr name="Shape 114" id="114"/>
          <p:cNvSpPr txBox="1"/>
          <p:nvPr>
            <p:ph type="body" idx="1"/>
          </p:nvPr>
        </p:nvSpPr>
        <p:spPr>
          <a:xfrm>
            <a:off y="1911432" x="4442700"/>
            <a:ext cy="4620299" cx="4244100"/>
          </a:xfrm>
          <a:prstGeom prst="rect">
            <a:avLst/>
          </a:prstGeom>
        </p:spPr>
        <p:txBody>
          <a:bodyPr bIns="91425" tIns="91425" lIns="91425" anchor="t" anchorCtr="0" rIns="91425">
            <a:spAutoFit/>
          </a:bodyPr>
          <a:lstStyle/>
          <a:p>
            <a:pPr rtl="0" lvl="0">
              <a:buNone/>
            </a:pPr>
            <a:r>
              <a:rPr lang="en"/>
              <a:t>Keywords here are consent and understanding!</a:t>
            </a:r>
          </a:p>
          <a:p>
            <a:r>
              <a:t/>
            </a:r>
          </a:p>
          <a:p>
            <a:pPr rtl="0" lvl="0">
              <a:buNone/>
            </a:pPr>
            <a:r>
              <a:rPr lang="en"/>
              <a:t>A lot of adware is used for marketing purposes.</a:t>
            </a:r>
          </a:p>
          <a:p>
            <a:r>
              <a:t/>
            </a:r>
          </a:p>
          <a:p>
            <a:pPr rtl="0" lvl="0">
              <a:buNone/>
            </a:pPr>
            <a:r>
              <a:rPr lang="en"/>
              <a:t>Do you ever read the License Agreement?</a:t>
            </a:r>
          </a:p>
        </p:txBody>
      </p:sp>
      <p:sp>
        <p:nvSpPr>
          <p:cNvPr name="Shape 115" id="115"/>
          <p:cNvSpPr/>
          <p:nvPr/>
        </p:nvSpPr>
        <p:spPr>
          <a:xfrm>
            <a:off y="2202282" x="404100"/>
            <a:ext cy="4038600" cx="4038600"/>
          </a:xfrm>
          <a:prstGeom prst="rect">
            <a:avLst/>
          </a:prstGeom>
          <a:blipFill>
            <a:blip r:embed="rId3"/>
            <a:stretch>
              <a:fillRect/>
            </a:stretch>
          </a:blipFill>
          <a:ln>
            <a:noFill/>
          </a:ln>
        </p:spPr>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9" id="119"/>
        <p:cNvGrpSpPr/>
        <p:nvPr/>
      </p:nvGrpSpPr>
      <p:grpSpPr>
        <a:xfrm>
          <a:off y="0" x="0"/>
          <a:ext cy="0" cx="0"/>
          <a:chOff y="0" x="0"/>
          <a:chExt cy="0" cx="0"/>
        </a:xfrm>
      </p:grpSpPr>
      <p:sp>
        <p:nvSpPr>
          <p:cNvPr name="Shape 120" id="120"/>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Is this even legal?! Well...</a:t>
            </a:r>
          </a:p>
        </p:txBody>
      </p:sp>
      <p:sp>
        <p:nvSpPr>
          <p:cNvPr name="Shape 121" id="121"/>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-'I accept the terms and conditions...'</a:t>
            </a:r>
          </a:p>
          <a:p>
            <a:pPr rtl="0" lvl="0">
              <a:buNone/>
            </a:pPr>
            <a:r>
              <a:rPr lang="en"/>
              <a:t>-Some US states make it illegal to monitor keystrokes or disable security settings</a:t>
            </a:r>
          </a:p>
          <a:p>
            <a:r>
              <a:t/>
            </a:r>
          </a:p>
          <a:p>
            <a:pPr rtl="0" lvl="0">
              <a:buNone/>
            </a:pPr>
            <a:r>
              <a:rPr lang="en"/>
              <a:t>Is it ethical? </a:t>
            </a:r>
          </a:p>
          <a:p>
            <a:pPr>
              <a:buNone/>
            </a:pPr>
            <a:r>
              <a:rPr lang="en"/>
              <a:t>Sure doesn't feel like it...</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25" id="125"/>
        <p:cNvGrpSpPr/>
        <p:nvPr/>
      </p:nvGrpSpPr>
      <p:grpSpPr>
        <a:xfrm>
          <a:off y="0" x="0"/>
          <a:ext cy="0" cx="0"/>
          <a:chOff y="0" x="0"/>
          <a:chExt cy="0" cx="0"/>
        </a:xfrm>
      </p:grpSpPr>
      <p:sp>
        <p:nvSpPr>
          <p:cNvPr name="Shape 126" id="126"/>
          <p:cNvSpPr txBox="1"/>
          <p:nvPr>
            <p:ph type="ctrTitle"/>
          </p:nvPr>
        </p:nvSpPr>
        <p:spPr>
          <a:xfrm>
            <a:off y="2155109" x="278100"/>
            <a:ext cy="1284600" cx="8180100"/>
          </a:xfrm>
          <a:prstGeom prst="rect">
            <a:avLst/>
          </a:prstGeom>
        </p:spPr>
        <p:txBody>
          <a:bodyPr bIns="91425" tIns="91425" lIns="91425" anchor="b" anchorCtr="0" rIns="91425">
            <a:spAutoFit/>
          </a:bodyPr>
          <a:lstStyle/>
          <a:p>
            <a:pPr>
              <a:buNone/>
            </a:pPr>
            <a:r>
              <a:rPr lang="en" sz="3600"/>
              <a:t>Publicly Available Government Data</a:t>
            </a:r>
          </a:p>
        </p:txBody>
      </p:sp>
      <p:sp>
        <p:nvSpPr>
          <p:cNvPr name="Shape 127" id="127"/>
          <p:cNvSpPr txBox="1"/>
          <p:nvPr>
            <p:ph type="subTitle" idx="1"/>
          </p:nvPr>
        </p:nvSpPr>
        <p:spPr>
          <a:xfrm>
            <a:off y="4713076" x="685800"/>
            <a:ext cy="949799" cx="7772400"/>
          </a:xfrm>
          <a:prstGeom prst="rect">
            <a:avLst/>
          </a:prstGeom>
        </p:spPr>
        <p:txBody>
          <a:bodyPr bIns="91425" tIns="91425" lIns="91425" anchor="ctr" anchorCtr="0" rIns="91425">
            <a:spAutoFit/>
          </a:bodyPr>
          <a:lstStyle/>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31" id="131"/>
        <p:cNvGrpSpPr/>
        <p:nvPr/>
      </p:nvGrpSpPr>
      <p:grpSpPr>
        <a:xfrm>
          <a:off y="0" x="0"/>
          <a:ext cy="0" cx="0"/>
          <a:chOff y="0" x="0"/>
          <a:chExt cy="0" cx="0"/>
        </a:xfrm>
      </p:grpSpPr>
      <p:sp>
        <p:nvSpPr>
          <p:cNvPr name="Shape 132" id="13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Open Government</a:t>
            </a:r>
          </a:p>
        </p:txBody>
      </p:sp>
      <p:sp>
        <p:nvSpPr>
          <p:cNvPr name="Shape 133" id="133"/>
          <p:cNvSpPr txBox="1"/>
          <p:nvPr>
            <p:ph type="body" idx="1"/>
          </p:nvPr>
        </p:nvSpPr>
        <p:spPr>
          <a:xfrm>
            <a:off y="1947332" x="457200"/>
            <a:ext cy="4620299" cx="8229600"/>
          </a:xfrm>
          <a:prstGeom prst="rect">
            <a:avLst/>
          </a:prstGeom>
        </p:spPr>
        <p:txBody>
          <a:bodyPr bIns="91425" tIns="91425" lIns="91425" anchor="t" anchorCtr="0" rIns="91425">
            <a:spAutoFit/>
          </a:bodyPr>
          <a:lstStyle/>
          <a:p>
            <a:pPr>
              <a:buNone/>
            </a:pPr>
            <a:r>
              <a:rPr lang="en"/>
              <a:t>During President Obama's first full day of work on January 21, 2009, he issued an executive memorandum that instructed the chief technology officer, in coordination with the agency heads to recommend provisions for an open government directive that would leverage new technologies.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37" id="137"/>
        <p:cNvGrpSpPr/>
        <p:nvPr/>
      </p:nvGrpSpPr>
      <p:grpSpPr>
        <a:xfrm>
          <a:off y="0" x="0"/>
          <a:ext cy="0" cx="0"/>
          <a:chOff y="0" x="0"/>
          <a:chExt cy="0" cx="0"/>
        </a:xfrm>
      </p:grpSpPr>
      <p:sp>
        <p:nvSpPr>
          <p:cNvPr name="Shape 138" id="138"/>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The first major assignment</a:t>
            </a:r>
          </a:p>
        </p:txBody>
      </p:sp>
      <p:sp>
        <p:nvSpPr>
          <p:cNvPr name="Shape 139" id="139"/>
          <p:cNvSpPr txBox="1"/>
          <p:nvPr>
            <p:ph type="body" idx="1"/>
          </p:nvPr>
        </p:nvSpPr>
        <p:spPr>
          <a:xfrm>
            <a:off y="1947332" x="457200"/>
            <a:ext cy="4620299" cx="8229600"/>
          </a:xfrm>
          <a:prstGeom prst="rect">
            <a:avLst/>
          </a:prstGeom>
        </p:spPr>
        <p:txBody>
          <a:bodyPr bIns="91425" tIns="91425" lIns="91425" anchor="t" anchorCtr="0" rIns="91425">
            <a:spAutoFit/>
          </a:bodyPr>
          <a:lstStyle/>
          <a:p>
            <a:pPr>
              <a:buNone/>
            </a:pPr>
            <a:r>
              <a:rPr lang="en"/>
              <a:t>Publish at least three new downloadable sets of statistics that hold the government accountable, showcases their work, share financial opportunities or any other need conveyed by citizens.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43" id="143"/>
        <p:cNvGrpSpPr/>
        <p:nvPr/>
      </p:nvGrpSpPr>
      <p:grpSpPr>
        <a:xfrm>
          <a:off y="0" x="0"/>
          <a:ext cy="0" cx="0"/>
          <a:chOff y="0" x="0"/>
          <a:chExt cy="0" cx="0"/>
        </a:xfrm>
      </p:grpSpPr>
      <p:sp>
        <p:nvSpPr>
          <p:cNvPr name="Shape 144" id="144"/>
          <p:cNvSpPr txBox="1"/>
          <p:nvPr>
            <p:ph type="title"/>
          </p:nvPr>
        </p:nvSpPr>
        <p:spPr>
          <a:xfrm>
            <a:off y="226912" x="536750"/>
            <a:ext cy="1522199" cx="8229600"/>
          </a:xfrm>
          <a:prstGeom prst="rect">
            <a:avLst/>
          </a:prstGeom>
        </p:spPr>
        <p:txBody>
          <a:bodyPr bIns="91425" tIns="91425" lIns="91425" anchor="b" anchorCtr="0" rIns="91425">
            <a:spAutoFit/>
          </a:bodyPr>
          <a:lstStyle/>
          <a:p>
            <a:pPr>
              <a:buNone/>
            </a:pPr>
            <a:r>
              <a:rPr lang="en"/>
              <a:t>Ethics</a:t>
            </a:r>
          </a:p>
        </p:txBody>
      </p:sp>
      <p:sp>
        <p:nvSpPr>
          <p:cNvPr name="Shape 145" id="145"/>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The idea of allowing this information to be public is that the government can be held more accountable when it is transparent.</a:t>
            </a:r>
          </a:p>
          <a:p>
            <a:r>
              <a:t/>
            </a:r>
          </a:p>
          <a:p>
            <a:pPr>
              <a:buNone/>
            </a:pPr>
            <a:r>
              <a:rPr lang="en"/>
              <a:t>This accountability will help to ensure ethical practices of our government by those who are accessing the Public Sector Information. (PSI)</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3" id="33"/>
        <p:cNvGrpSpPr/>
        <p:nvPr/>
      </p:nvGrpSpPr>
      <p:grpSpPr>
        <a:xfrm>
          <a:off y="0" x="0"/>
          <a:ext cy="0" cx="0"/>
          <a:chOff y="0" x="0"/>
          <a:chExt cy="0" cx="0"/>
        </a:xfrm>
      </p:grpSpPr>
      <p:sp>
        <p:nvSpPr>
          <p:cNvPr name="Shape 34" id="34"/>
          <p:cNvSpPr txBox="1"/>
          <p:nvPr>
            <p:ph type="title"/>
          </p:nvPr>
        </p:nvSpPr>
        <p:spPr>
          <a:xfrm>
            <a:off y="274637" x="457200"/>
            <a:ext cy="1522199" cx="8229600"/>
          </a:xfrm>
          <a:prstGeom prst="rect">
            <a:avLst/>
          </a:prstGeom>
        </p:spPr>
        <p:txBody>
          <a:bodyPr bIns="91425" tIns="91425" lIns="91425" anchor="b" anchorCtr="0" rIns="91425">
            <a:spAutoFit/>
          </a:bodyPr>
          <a:lstStyle/>
          <a:p>
            <a:pPr rtl="0" lvl="0">
              <a:buNone/>
            </a:pPr>
            <a:r>
              <a:rPr lang="en"/>
              <a:t>Cyberspace</a:t>
            </a:r>
          </a:p>
        </p:txBody>
      </p:sp>
      <p:sp>
        <p:nvSpPr>
          <p:cNvPr name="Shape 35" id="35"/>
          <p:cNvSpPr txBox="1"/>
          <p:nvPr>
            <p:ph type="body" idx="1"/>
          </p:nvPr>
        </p:nvSpPr>
        <p:spPr>
          <a:xfrm>
            <a:off y="1947332" x="457200"/>
            <a:ext cy="4620299" cx="5225999"/>
          </a:xfrm>
          <a:prstGeom prst="rect">
            <a:avLst/>
          </a:prstGeom>
        </p:spPr>
        <p:txBody>
          <a:bodyPr bIns="91425" tIns="91425" lIns="91425" anchor="t" anchorCtr="0" rIns="91425">
            <a:spAutoFit/>
          </a:bodyPr>
          <a:lstStyle/>
          <a:p>
            <a:pPr rtl="0" lvl="0">
              <a:buNone/>
            </a:pPr>
            <a:r>
              <a:rPr lang="en"/>
              <a:t>Cyberspace is the abstract environment containing networked computer data</a:t>
            </a:r>
          </a:p>
          <a:p>
            <a:r>
              <a:t/>
            </a:r>
          </a:p>
          <a:p>
            <a:pPr rtl="0" lvl="0">
              <a:buNone/>
            </a:pPr>
            <a:r>
              <a:rPr lang="en"/>
              <a:t>So important that the U.S. defines it as Critical Infrastructure (essential to society and the economy)</a:t>
            </a:r>
          </a:p>
        </p:txBody>
      </p:sp>
      <p:sp>
        <p:nvSpPr>
          <p:cNvPr name="Shape 36" id="36"/>
          <p:cNvSpPr/>
          <p:nvPr/>
        </p:nvSpPr>
        <p:spPr>
          <a:xfrm>
            <a:off y="2359133" x="5313272"/>
            <a:ext cy="3495022" cx="3381003"/>
          </a:xfrm>
          <a:prstGeom prst="rect">
            <a:avLst/>
          </a:prstGeom>
          <a:blipFill>
            <a:blip r:embed="rId3"/>
            <a:stretch>
              <a:fillRect/>
            </a:stretch>
          </a:blipFill>
          <a:ln>
            <a:noFill/>
          </a:ln>
        </p:spPr>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49" id="149"/>
        <p:cNvGrpSpPr/>
        <p:nvPr/>
      </p:nvGrpSpPr>
      <p:grpSpPr>
        <a:xfrm>
          <a:off y="0" x="0"/>
          <a:ext cy="0" cx="0"/>
          <a:chOff y="0" x="0"/>
          <a:chExt cy="0" cx="0"/>
        </a:xfrm>
      </p:grpSpPr>
      <p:sp>
        <p:nvSpPr>
          <p:cNvPr name="Shape 150" id="150"/>
          <p:cNvSpPr txBox="1"/>
          <p:nvPr>
            <p:ph type="title"/>
          </p:nvPr>
        </p:nvSpPr>
        <p:spPr>
          <a:xfrm>
            <a:off y="274637" x="457200"/>
            <a:ext cy="1522199" cx="8229600"/>
          </a:xfrm>
          <a:prstGeom prst="rect">
            <a:avLst/>
          </a:prstGeom>
        </p:spPr>
        <p:txBody>
          <a:bodyPr bIns="91425" tIns="91425" lIns="91425" anchor="b" anchorCtr="0" rIns="91425">
            <a:spAutoFit/>
          </a:bodyPr>
          <a:lstStyle/>
          <a:p>
            <a:pPr rtl="0" lvl="0">
              <a:spcBef>
                <a:spcPts val="600"/>
              </a:spcBef>
              <a:buClr>
                <a:srgbClr val="000000"/>
              </a:buClr>
              <a:buSzPct val="36666"/>
              <a:buFont typeface="Arial"/>
              <a:buNone/>
            </a:pPr>
            <a:r>
              <a:rPr lang="en" sz="3000" b="0">
                <a:solidFill>
                  <a:schemeClr val="dk2"/>
                </a:solidFill>
              </a:rPr>
              <a:t>Generally put online for three reasons:</a:t>
            </a:r>
          </a:p>
          <a:p>
            <a:pPr rtl="0" lvl="0">
              <a:spcBef>
                <a:spcPts val="600"/>
              </a:spcBef>
              <a:buClr>
                <a:srgbClr val="000000"/>
              </a:buClr>
              <a:buSzPct val="36666"/>
              <a:buFont typeface="Arial"/>
              <a:buNone/>
            </a:pPr>
            <a:r>
              <a:rPr lang="en" sz="3000" b="0">
                <a:solidFill>
                  <a:schemeClr val="dk2"/>
                </a:solidFill>
              </a:rPr>
              <a:t>Generally put online for three reasons:</a:t>
            </a:r>
          </a:p>
          <a:p>
            <a:pPr>
              <a:buNone/>
            </a:pPr>
            <a:r>
              <a:rPr lang="en" sz="3000"/>
              <a:t>Generally put online for three reasons</a:t>
            </a:r>
          </a:p>
        </p:txBody>
      </p:sp>
      <p:sp>
        <p:nvSpPr>
          <p:cNvPr name="Shape 151" id="151"/>
          <p:cNvSpPr txBox="1"/>
          <p:nvPr>
            <p:ph type="body" idx="1"/>
          </p:nvPr>
        </p:nvSpPr>
        <p:spPr>
          <a:xfrm>
            <a:off y="1918207" x="457200"/>
            <a:ext cy="4620299" cx="8229600"/>
          </a:xfrm>
          <a:prstGeom prst="rect">
            <a:avLst/>
          </a:prstGeom>
          <a:ln w="9525" cap="flat">
            <a:solidFill>
              <a:srgbClr val="000000"/>
            </a:solidFill>
            <a:prstDash val="solid"/>
            <a:round/>
            <a:headEnd len="med" type="none" w="med"/>
            <a:tailEnd len="med" type="none" w="med"/>
          </a:ln>
        </p:spPr>
        <p:txBody>
          <a:bodyPr bIns="91425" tIns="91425" lIns="91425" anchor="t" anchorCtr="0" rIns="91425">
            <a:spAutoFit/>
          </a:bodyPr>
          <a:lstStyle/>
          <a:p>
            <a:pPr indent="-419100" marL="457200" rtl="0" lvl="0">
              <a:buClr>
                <a:schemeClr val="dk2"/>
              </a:buClr>
              <a:buSzPct val="100000"/>
              <a:buFont typeface="Arial"/>
              <a:buAutoNum type="arabicPeriod"/>
            </a:pPr>
            <a:r>
              <a:rPr lang="en"/>
              <a:t>Increase citizen awareness of government functions that enable greater accountability.</a:t>
            </a:r>
          </a:p>
          <a:p>
            <a:pPr indent="-419100" marL="457200" rtl="0" lvl="0">
              <a:buClr>
                <a:schemeClr val="dk2"/>
              </a:buClr>
              <a:buSzPct val="100000"/>
              <a:buFont typeface="Arial"/>
              <a:buAutoNum type="arabicPeriod"/>
            </a:pPr>
            <a:r>
              <a:rPr lang="en"/>
              <a:t>Contributes valuable information about the world.</a:t>
            </a:r>
          </a:p>
          <a:p>
            <a:pPr indent="-419100" marL="457200" rtl="0" lvl="0">
              <a:buClr>
                <a:schemeClr val="dk2"/>
              </a:buClr>
              <a:buSzPct val="100000"/>
              <a:buFont typeface="Arial"/>
              <a:buAutoNum type="arabicPeriod"/>
            </a:pPr>
            <a:r>
              <a:rPr lang="en"/>
              <a:t>Enables the Government, the country, and the world to function more efficiently.</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55" id="155"/>
        <p:cNvGrpSpPr/>
        <p:nvPr/>
      </p:nvGrpSpPr>
      <p:grpSpPr>
        <a:xfrm>
          <a:off y="0" x="0"/>
          <a:ext cy="0" cx="0"/>
          <a:chOff y="0" x="0"/>
          <a:chExt cy="0" cx="0"/>
        </a:xfrm>
      </p:grpSpPr>
      <p:sp>
        <p:nvSpPr>
          <p:cNvPr name="Shape 156" id="156"/>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Benefits</a:t>
            </a:r>
          </a:p>
        </p:txBody>
      </p:sp>
      <p:sp>
        <p:nvSpPr>
          <p:cNvPr name="Shape 157" id="157"/>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Third-party applications are built around the joined data sources to meet public needs.</a:t>
            </a:r>
          </a:p>
          <a:p>
            <a:r>
              <a:t/>
            </a:r>
          </a:p>
          <a:p>
            <a:pPr rtl="0" lvl="0">
              <a:buNone/>
            </a:pPr>
            <a:r>
              <a:rPr lang="en"/>
              <a:t>Example: FixMyStreet</a:t>
            </a:r>
          </a:p>
          <a:p>
            <a:pPr rtl="0" lvl="0">
              <a:buNone/>
            </a:pPr>
            <a:r>
              <a:rPr lang="en"/>
              <a:t>mysociety.org has an application called FixMyStreet that will take reports of cracks, potholes and anything else dangerous about your road and report it to the correct department and will give details about previous reportings.</a:t>
            </a:r>
          </a:p>
          <a:p>
            <a:r>
              <a:t/>
            </a:r>
          </a:p>
          <a:p>
            <a:pPr>
              <a:buNone/>
            </a:pPr>
            <a:r>
              <a:rPr lang="en"/>
              <a:t>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61" id="161"/>
        <p:cNvGrpSpPr/>
        <p:nvPr/>
      </p:nvGrpSpPr>
      <p:grpSpPr>
        <a:xfrm>
          <a:off y="0" x="0"/>
          <a:ext cy="0" cx="0"/>
          <a:chOff y="0" x="0"/>
          <a:chExt cy="0" cx="0"/>
        </a:xfrm>
      </p:grpSpPr>
      <p:sp>
        <p:nvSpPr>
          <p:cNvPr name="Shape 162" id="16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Departments required to release the new data sets.</a:t>
            </a:r>
          </a:p>
        </p:txBody>
      </p:sp>
      <p:sp>
        <p:nvSpPr>
          <p:cNvPr name="Shape 163" id="163"/>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lnSpc>
                <a:spcPct val="115000"/>
              </a:lnSpc>
              <a:spcBef>
                <a:spcPts val="0"/>
              </a:spcBef>
              <a:buNone/>
            </a:pPr>
            <a:r>
              <a:rPr lang="en" sz="1500">
                <a:solidFill>
                  <a:srgbClr val="174576"/>
                </a:solidFill>
              </a:rPr>
              <a:t>Departments of:</a:t>
            </a:r>
          </a:p>
          <a:p>
            <a:pPr indent="-419100" marL="457200" rtl="0" lvl="0">
              <a:lnSpc>
                <a:spcPct val="115000"/>
              </a:lnSpc>
              <a:spcBef>
                <a:spcPts val="0"/>
              </a:spcBef>
              <a:buClr>
                <a:schemeClr val="dk2"/>
              </a:buClr>
              <a:buSzPct val="357142"/>
              <a:buFont typeface="Arial"/>
              <a:buChar char="•"/>
            </a:pPr>
            <a:r>
              <a:rPr lang="en" sz="1400">
                <a:solidFill>
                  <a:srgbClr val="174576"/>
                </a:solidFill>
              </a:rPr>
              <a:t>State</a:t>
            </a:r>
          </a:p>
          <a:p>
            <a:pPr indent="-419100" marL="457200" rtl="0" lvl="0">
              <a:lnSpc>
                <a:spcPct val="115000"/>
              </a:lnSpc>
              <a:spcBef>
                <a:spcPts val="0"/>
              </a:spcBef>
              <a:buClr>
                <a:schemeClr val="dk2"/>
              </a:buClr>
              <a:buSzPct val="357142"/>
              <a:buFont typeface="Arial"/>
              <a:buChar char="•"/>
            </a:pPr>
            <a:r>
              <a:rPr lang="en" sz="1400">
                <a:solidFill>
                  <a:srgbClr val="174576"/>
                </a:solidFill>
              </a:rPr>
              <a:t>Treasury</a:t>
            </a:r>
          </a:p>
          <a:p>
            <a:pPr indent="-419100" marL="457200" rtl="0" lvl="0">
              <a:lnSpc>
                <a:spcPct val="115000"/>
              </a:lnSpc>
              <a:spcBef>
                <a:spcPts val="0"/>
              </a:spcBef>
              <a:buClr>
                <a:schemeClr val="dk2"/>
              </a:buClr>
              <a:buSzPct val="357142"/>
              <a:buFont typeface="Arial"/>
              <a:buChar char="•"/>
            </a:pPr>
            <a:r>
              <a:rPr lang="en" sz="1400">
                <a:solidFill>
                  <a:srgbClr val="174576"/>
                </a:solidFill>
              </a:rPr>
              <a:t>Defense</a:t>
            </a:r>
          </a:p>
          <a:p>
            <a:pPr indent="-419100" marL="457200" rtl="0" lvl="0">
              <a:lnSpc>
                <a:spcPct val="115000"/>
              </a:lnSpc>
              <a:spcBef>
                <a:spcPts val="0"/>
              </a:spcBef>
              <a:buClr>
                <a:schemeClr val="dk2"/>
              </a:buClr>
              <a:buSzPct val="357142"/>
              <a:buFont typeface="Arial"/>
              <a:buChar char="•"/>
            </a:pPr>
            <a:r>
              <a:rPr lang="en" sz="1400">
                <a:solidFill>
                  <a:srgbClr val="174576"/>
                </a:solidFill>
              </a:rPr>
              <a:t>Justice</a:t>
            </a:r>
          </a:p>
          <a:p>
            <a:pPr indent="-419100" marL="457200" rtl="0" lvl="0">
              <a:lnSpc>
                <a:spcPct val="115000"/>
              </a:lnSpc>
              <a:spcBef>
                <a:spcPts val="0"/>
              </a:spcBef>
              <a:buClr>
                <a:schemeClr val="dk2"/>
              </a:buClr>
              <a:buSzPct val="357142"/>
              <a:buFont typeface="Arial"/>
              <a:buChar char="•"/>
            </a:pPr>
            <a:r>
              <a:rPr lang="en" sz="1400">
                <a:solidFill>
                  <a:srgbClr val="174576"/>
                </a:solidFill>
              </a:rPr>
              <a:t>Interior</a:t>
            </a:r>
          </a:p>
          <a:p>
            <a:pPr indent="-419100" marL="457200" rtl="0" lvl="0">
              <a:lnSpc>
                <a:spcPct val="115000"/>
              </a:lnSpc>
              <a:spcBef>
                <a:spcPts val="0"/>
              </a:spcBef>
              <a:buClr>
                <a:schemeClr val="dk2"/>
              </a:buClr>
              <a:buSzPct val="357142"/>
              <a:buFont typeface="Arial"/>
              <a:buChar char="•"/>
            </a:pPr>
            <a:r>
              <a:rPr lang="en" sz="1400">
                <a:solidFill>
                  <a:srgbClr val="174576"/>
                </a:solidFill>
              </a:rPr>
              <a:t>Agriculture</a:t>
            </a:r>
          </a:p>
          <a:p>
            <a:pPr indent="-419100" marL="457200" rtl="0" lvl="0">
              <a:lnSpc>
                <a:spcPct val="115000"/>
              </a:lnSpc>
              <a:spcBef>
                <a:spcPts val="0"/>
              </a:spcBef>
              <a:buClr>
                <a:schemeClr val="dk2"/>
              </a:buClr>
              <a:buSzPct val="357142"/>
              <a:buFont typeface="Arial"/>
              <a:buChar char="•"/>
            </a:pPr>
            <a:r>
              <a:rPr lang="en" sz="1400">
                <a:solidFill>
                  <a:srgbClr val="174576"/>
                </a:solidFill>
              </a:rPr>
              <a:t>Services</a:t>
            </a:r>
          </a:p>
          <a:p>
            <a:r>
              <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67" id="167"/>
        <p:cNvGrpSpPr/>
        <p:nvPr/>
      </p:nvGrpSpPr>
      <p:grpSpPr>
        <a:xfrm>
          <a:off y="0" x="0"/>
          <a:ext cy="0" cx="0"/>
          <a:chOff y="0" x="0"/>
          <a:chExt cy="0" cx="0"/>
        </a:xfrm>
      </p:grpSpPr>
      <p:sp>
        <p:nvSpPr>
          <p:cNvPr name="Shape 168" id="168"/>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Cont.</a:t>
            </a:r>
          </a:p>
        </p:txBody>
      </p:sp>
      <p:sp>
        <p:nvSpPr>
          <p:cNvPr name="Shape 169" id="169"/>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lnSpc>
                <a:spcPct val="115000"/>
              </a:lnSpc>
              <a:spcBef>
                <a:spcPts val="0"/>
              </a:spcBef>
              <a:buClr>
                <a:schemeClr val="dk2"/>
              </a:buClr>
              <a:buSzPct val="357142"/>
              <a:buFont typeface="Arial"/>
              <a:buChar char="•"/>
            </a:pPr>
            <a:r>
              <a:rPr lang="en" sz="1400">
                <a:solidFill>
                  <a:srgbClr val="174576"/>
                </a:solidFill>
              </a:rPr>
              <a:t>Housing and Urban Development</a:t>
            </a:r>
          </a:p>
          <a:p>
            <a:pPr indent="-419100" marL="457200" rtl="0" lvl="0">
              <a:lnSpc>
                <a:spcPct val="115000"/>
              </a:lnSpc>
              <a:spcBef>
                <a:spcPts val="0"/>
              </a:spcBef>
              <a:buClr>
                <a:schemeClr val="dk2"/>
              </a:buClr>
              <a:buSzPct val="357142"/>
              <a:buFont typeface="Arial"/>
              <a:buChar char="•"/>
            </a:pPr>
            <a:r>
              <a:rPr lang="en" sz="1400">
                <a:solidFill>
                  <a:srgbClr val="174576"/>
                </a:solidFill>
              </a:rPr>
              <a:t>Transportation</a:t>
            </a:r>
          </a:p>
          <a:p>
            <a:pPr indent="-419100" marL="457200" rtl="0" lvl="0">
              <a:lnSpc>
                <a:spcPct val="115000"/>
              </a:lnSpc>
              <a:spcBef>
                <a:spcPts val="0"/>
              </a:spcBef>
              <a:buClr>
                <a:schemeClr val="dk2"/>
              </a:buClr>
              <a:buSzPct val="357142"/>
              <a:buFont typeface="Arial"/>
              <a:buChar char="•"/>
            </a:pPr>
            <a:r>
              <a:rPr lang="en" sz="1400">
                <a:solidFill>
                  <a:srgbClr val="174576"/>
                </a:solidFill>
              </a:rPr>
              <a:t>Energy</a:t>
            </a:r>
          </a:p>
          <a:p>
            <a:pPr indent="-419100" marL="457200" rtl="0" lvl="0">
              <a:lnSpc>
                <a:spcPct val="115000"/>
              </a:lnSpc>
              <a:spcBef>
                <a:spcPts val="0"/>
              </a:spcBef>
              <a:buClr>
                <a:schemeClr val="dk2"/>
              </a:buClr>
              <a:buSzPct val="357142"/>
              <a:buFont typeface="Arial"/>
              <a:buChar char="•"/>
            </a:pPr>
            <a:r>
              <a:rPr lang="en" sz="1400">
                <a:solidFill>
                  <a:srgbClr val="174576"/>
                </a:solidFill>
              </a:rPr>
              <a:t>Education</a:t>
            </a:r>
          </a:p>
          <a:p>
            <a:pPr indent="-419100" marL="457200" rtl="0" lvl="0">
              <a:lnSpc>
                <a:spcPct val="115000"/>
              </a:lnSpc>
              <a:spcBef>
                <a:spcPts val="0"/>
              </a:spcBef>
              <a:buClr>
                <a:schemeClr val="dk2"/>
              </a:buClr>
              <a:buSzPct val="357142"/>
              <a:buFont typeface="Arial"/>
              <a:buChar char="•"/>
            </a:pPr>
            <a:r>
              <a:rPr lang="en" sz="1400">
                <a:solidFill>
                  <a:srgbClr val="174576"/>
                </a:solidFill>
              </a:rPr>
              <a:t>Veterans Affairs</a:t>
            </a:r>
          </a:p>
          <a:p>
            <a:pPr indent="-419100" marL="457200" rtl="0" lvl="0">
              <a:lnSpc>
                <a:spcPct val="115000"/>
              </a:lnSpc>
              <a:spcBef>
                <a:spcPts val="0"/>
              </a:spcBef>
              <a:buClr>
                <a:schemeClr val="dk2"/>
              </a:buClr>
              <a:buSzPct val="357142"/>
              <a:buFont typeface="Arial"/>
              <a:buChar char="•"/>
            </a:pPr>
            <a:r>
              <a:rPr lang="en" sz="1400">
                <a:solidFill>
                  <a:srgbClr val="174576"/>
                </a:solidFill>
              </a:rPr>
              <a:t>Homeland Security</a:t>
            </a:r>
          </a:p>
          <a:p>
            <a:pPr indent="-419100" marL="457200" rtl="0" lvl="0">
              <a:lnSpc>
                <a:spcPct val="115000"/>
              </a:lnSpc>
              <a:spcBef>
                <a:spcPts val="0"/>
              </a:spcBef>
              <a:buClr>
                <a:schemeClr val="dk2"/>
              </a:buClr>
              <a:buSzPct val="357142"/>
              <a:buFont typeface="Arial"/>
              <a:buChar char="•"/>
            </a:pPr>
            <a:r>
              <a:rPr lang="en" sz="1400">
                <a:solidFill>
                  <a:srgbClr val="174576"/>
                </a:solidFill>
              </a:rPr>
              <a:t>Environmental Protection Agency</a:t>
            </a:r>
          </a:p>
          <a:p>
            <a:r>
              <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73" id="173"/>
        <p:cNvGrpSpPr/>
        <p:nvPr/>
      </p:nvGrpSpPr>
      <p:grpSpPr>
        <a:xfrm>
          <a:off y="0" x="0"/>
          <a:ext cy="0" cx="0"/>
          <a:chOff y="0" x="0"/>
          <a:chExt cy="0" cx="0"/>
        </a:xfrm>
      </p:grpSpPr>
      <p:sp>
        <p:nvSpPr>
          <p:cNvPr name="Shape 174" id="174"/>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Data sets are located at</a:t>
            </a:r>
          </a:p>
        </p:txBody>
      </p:sp>
      <p:sp>
        <p:nvSpPr>
          <p:cNvPr name="Shape 175" id="175"/>
          <p:cNvSpPr txBox="1"/>
          <p:nvPr>
            <p:ph type="body" idx="1"/>
          </p:nvPr>
        </p:nvSpPr>
        <p:spPr>
          <a:xfrm>
            <a:off y="1947332" x="457200"/>
            <a:ext cy="4620299" cx="8229600"/>
          </a:xfrm>
          <a:prstGeom prst="rect">
            <a:avLst/>
          </a:prstGeom>
        </p:spPr>
        <p:txBody>
          <a:bodyPr bIns="91425" tIns="91425" lIns="91425" anchor="t" anchorCtr="0" rIns="91425">
            <a:spAutoFit/>
          </a:bodyPr>
          <a:lstStyle/>
          <a:p>
            <a:pPr>
              <a:buNone/>
            </a:pPr>
            <a:r>
              <a:rPr lang="en" u="sng">
                <a:solidFill>
                  <a:schemeClr val="hlink"/>
                </a:solidFill>
                <a:hlinkClick r:id="rId3"/>
              </a:rPr>
              <a:t>www.Data.gov</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79" id="179"/>
        <p:cNvGrpSpPr/>
        <p:nvPr/>
      </p:nvGrpSpPr>
      <p:grpSpPr>
        <a:xfrm>
          <a:off y="0" x="0"/>
          <a:ext cy="0" cx="0"/>
          <a:chOff y="0" x="0"/>
          <a:chExt cy="0" cx="0"/>
        </a:xfrm>
      </p:grpSpPr>
      <p:sp>
        <p:nvSpPr>
          <p:cNvPr name="Shape 180" id="180"/>
          <p:cNvSpPr txBox="1"/>
          <p:nvPr>
            <p:ph type="ctrTitle"/>
          </p:nvPr>
        </p:nvSpPr>
        <p:spPr>
          <a:xfrm>
            <a:off y="1734342" x="685800"/>
            <a:ext cy="2245499" cx="7772400"/>
          </a:xfrm>
          <a:prstGeom prst="rect">
            <a:avLst/>
          </a:prstGeom>
        </p:spPr>
        <p:txBody>
          <a:bodyPr bIns="91425" tIns="91425" lIns="91425" anchor="b" anchorCtr="0" rIns="91425">
            <a:spAutoFit/>
          </a:bodyPr>
          <a:lstStyle/>
          <a:p>
            <a:pPr>
              <a:buNone/>
            </a:pPr>
            <a:r>
              <a:rPr lang="en"/>
              <a:t>RFID</a:t>
            </a:r>
          </a:p>
        </p:txBody>
      </p:sp>
      <p:sp>
        <p:nvSpPr>
          <p:cNvPr name="Shape 181" id="181"/>
          <p:cNvSpPr txBox="1"/>
          <p:nvPr>
            <p:ph type="subTitle" idx="1"/>
          </p:nvPr>
        </p:nvSpPr>
        <p:spPr>
          <a:xfrm>
            <a:off y="4124476" x="685800"/>
            <a:ext cy="949799" cx="7772400"/>
          </a:xfrm>
          <a:prstGeom prst="rect">
            <a:avLst/>
          </a:prstGeom>
        </p:spPr>
        <p:txBody>
          <a:bodyPr bIns="91425" tIns="91425" lIns="91425" anchor="ctr" anchorCtr="0" rIns="91425">
            <a:spAutoFit/>
          </a:bodyPr>
          <a:lstStyle/>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85" id="185"/>
        <p:cNvGrpSpPr/>
        <p:nvPr/>
      </p:nvGrpSpPr>
      <p:grpSpPr>
        <a:xfrm>
          <a:off y="0" x="0"/>
          <a:ext cy="0" cx="0"/>
          <a:chOff y="0" x="0"/>
          <a:chExt cy="0" cx="0"/>
        </a:xfrm>
      </p:grpSpPr>
      <p:sp>
        <p:nvSpPr>
          <p:cNvPr name="Shape 186" id="186"/>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What is RFID</a:t>
            </a:r>
          </a:p>
        </p:txBody>
      </p:sp>
      <p:sp>
        <p:nvSpPr>
          <p:cNvPr name="Shape 187" id="187"/>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Radio frequency identification</a:t>
            </a:r>
          </a:p>
          <a:p>
            <a:pPr indent="-381000" marL="914400" rtl="0" lvl="1">
              <a:buClr>
                <a:schemeClr val="dk2"/>
              </a:buClr>
              <a:buSzPct val="80000"/>
              <a:buFont typeface="Courier New"/>
              <a:buChar char="o"/>
            </a:pPr>
            <a:r>
              <a:rPr lang="en"/>
              <a:t>Used to transfer data</a:t>
            </a:r>
          </a:p>
          <a:p>
            <a:pPr indent="-381000" marL="914400" rtl="0" lvl="1">
              <a:buClr>
                <a:schemeClr val="dk2"/>
              </a:buClr>
              <a:buSzPct val="80000"/>
              <a:buFont typeface="Courier New"/>
              <a:buChar char="o"/>
            </a:pPr>
            <a:r>
              <a:rPr lang="en"/>
              <a:t>Tracking</a:t>
            </a:r>
          </a:p>
          <a:p>
            <a:pPr indent="-381000" marL="914400" rtl="0" lvl="1">
              <a:buClr>
                <a:schemeClr val="dk2"/>
              </a:buClr>
              <a:buSzPct val="80000"/>
              <a:buFont typeface="Courier New"/>
              <a:buChar char="o"/>
            </a:pPr>
            <a:r>
              <a:rPr lang="en"/>
              <a:t>Identification</a:t>
            </a:r>
          </a:p>
          <a:p>
            <a:pPr indent="-419100" marL="457200" rtl="0" lvl="0">
              <a:buClr>
                <a:schemeClr val="dk2"/>
              </a:buClr>
              <a:buSzPct val="166666"/>
              <a:buFont typeface="Arial"/>
              <a:buChar char="•"/>
            </a:pPr>
            <a:r>
              <a:rPr lang="en"/>
              <a:t>Design</a:t>
            </a:r>
          </a:p>
          <a:p>
            <a:pPr indent="-381000" marL="914400" rtl="0" lvl="1">
              <a:buClr>
                <a:schemeClr val="dk2"/>
              </a:buClr>
              <a:buSzPct val="80000"/>
              <a:buFont typeface="Courier New"/>
              <a:buChar char="o"/>
            </a:pPr>
            <a:r>
              <a:rPr lang="en"/>
              <a:t>Tags</a:t>
            </a:r>
          </a:p>
          <a:p>
            <a:pPr indent="-381000" marL="914400" rtl="0" lvl="1">
              <a:buClr>
                <a:schemeClr val="dk2"/>
              </a:buClr>
              <a:buSzPct val="80000"/>
              <a:buFont typeface="Courier New"/>
              <a:buChar char="o"/>
            </a:pPr>
            <a:r>
              <a:rPr lang="en"/>
              <a:t>Decryption</a:t>
            </a:r>
          </a:p>
        </p:txBody>
      </p:sp>
      <p:sp>
        <p:nvSpPr>
          <p:cNvPr name="Shape 188" id="188"/>
          <p:cNvSpPr/>
          <p:nvPr/>
        </p:nvSpPr>
        <p:spPr>
          <a:xfrm>
            <a:off y="2631187" x="5405325"/>
            <a:ext cy="2524125" cx="3619500"/>
          </a:xfrm>
          <a:prstGeom prst="rect">
            <a:avLst/>
          </a:prstGeom>
          <a:blipFill>
            <a:blip r:embed="rId3"/>
            <a:stretch>
              <a:fillRect/>
            </a:stretch>
          </a:blipFill>
          <a:ln>
            <a:noFill/>
          </a:ln>
        </p:spPr>
      </p:sp>
      <p:sp>
        <p:nvSpPr>
          <p:cNvPr name="Shape 189" id="189"/>
          <p:cNvSpPr/>
          <p:nvPr/>
        </p:nvSpPr>
        <p:spPr>
          <a:xfrm>
            <a:off y="4412333" x="3115575"/>
            <a:ext cy="2341403" cx="2350928"/>
          </a:xfrm>
          <a:prstGeom prst="rect">
            <a:avLst/>
          </a:prstGeom>
          <a:blipFill>
            <a:blip r:embed="rId4"/>
            <a:stretch>
              <a:fillRect/>
            </a:stretch>
          </a:blipFill>
          <a:ln>
            <a:noFill/>
          </a:ln>
        </p:spPr>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93" id="193"/>
        <p:cNvGrpSpPr/>
        <p:nvPr/>
      </p:nvGrpSpPr>
      <p:grpSpPr>
        <a:xfrm>
          <a:off y="0" x="0"/>
          <a:ext cy="0" cx="0"/>
          <a:chOff y="0" x="0"/>
          <a:chExt cy="0" cx="0"/>
        </a:xfrm>
      </p:grpSpPr>
      <p:sp>
        <p:nvSpPr>
          <p:cNvPr name="Shape 194" id="194"/>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Types of RFID</a:t>
            </a:r>
          </a:p>
        </p:txBody>
      </p:sp>
      <p:sp>
        <p:nvSpPr>
          <p:cNvPr name="Shape 195" id="195"/>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Three main types</a:t>
            </a:r>
          </a:p>
          <a:p>
            <a:pPr indent="-381000" marL="914400" rtl="0" lvl="1">
              <a:buClr>
                <a:schemeClr val="dk2"/>
              </a:buClr>
              <a:buSzPct val="80000"/>
              <a:buFont typeface="Courier New"/>
              <a:buChar char="o"/>
            </a:pPr>
            <a:r>
              <a:rPr lang="en"/>
              <a:t>Active</a:t>
            </a:r>
          </a:p>
          <a:p>
            <a:pPr indent="-381000" marL="1371600" rtl="0" lvl="2">
              <a:buClr>
                <a:schemeClr val="dk2"/>
              </a:buClr>
              <a:buSzPct val="80000"/>
              <a:buFont typeface="Wingdings"/>
              <a:buChar char="§"/>
            </a:pPr>
            <a:r>
              <a:rPr lang="en"/>
              <a:t>Internal power supply</a:t>
            </a:r>
          </a:p>
          <a:p>
            <a:pPr indent="-381000" marL="1371600" rtl="0" lvl="2">
              <a:buClr>
                <a:schemeClr val="dk2"/>
              </a:buClr>
              <a:buSzPct val="80000"/>
              <a:buFont typeface="Wingdings"/>
              <a:buChar char="§"/>
            </a:pPr>
            <a:r>
              <a:rPr lang="en"/>
              <a:t>Able to broadcast a signal</a:t>
            </a:r>
          </a:p>
          <a:p>
            <a:pPr indent="-381000" marL="914400" rtl="0" lvl="1">
              <a:buClr>
                <a:schemeClr val="dk2"/>
              </a:buClr>
              <a:buSzPct val="80000"/>
              <a:buFont typeface="Courier New"/>
              <a:buChar char="o"/>
            </a:pPr>
            <a:r>
              <a:rPr lang="en"/>
              <a:t>Passive</a:t>
            </a:r>
          </a:p>
          <a:p>
            <a:pPr indent="-381000" marL="1371600" rtl="0" lvl="2">
              <a:buClr>
                <a:schemeClr val="dk2"/>
              </a:buClr>
              <a:buSzPct val="80000"/>
              <a:buFont typeface="Wingdings"/>
              <a:buChar char="§"/>
            </a:pPr>
            <a:r>
              <a:rPr lang="en"/>
              <a:t>Use the signal from the transmitter to power the circuit</a:t>
            </a:r>
          </a:p>
          <a:p>
            <a:pPr indent="-381000" marL="914400" rtl="0" lvl="1">
              <a:buClr>
                <a:schemeClr val="dk2"/>
              </a:buClr>
              <a:buSzPct val="80000"/>
              <a:buFont typeface="Courier New"/>
              <a:buChar char="o"/>
            </a:pPr>
            <a:r>
              <a:rPr lang="en"/>
              <a:t>Semi passive</a:t>
            </a:r>
          </a:p>
          <a:p>
            <a:pPr indent="-381000" marL="1371600" lvl="2">
              <a:buClr>
                <a:schemeClr val="dk2"/>
              </a:buClr>
              <a:buSzPct val="80000"/>
              <a:buFont typeface="Wingdings"/>
              <a:buChar char="§"/>
            </a:pPr>
            <a:r>
              <a:rPr lang="en"/>
              <a:t>similar to passive but battery only powers the circuit</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99" id="199"/>
        <p:cNvGrpSpPr/>
        <p:nvPr/>
      </p:nvGrpSpPr>
      <p:grpSpPr>
        <a:xfrm>
          <a:off y="0" x="0"/>
          <a:ext cy="0" cx="0"/>
          <a:chOff y="0" x="0"/>
          <a:chExt cy="0" cx="0"/>
        </a:xfrm>
      </p:grpSpPr>
      <p:sp>
        <p:nvSpPr>
          <p:cNvPr name="Shape 200" id="200"/>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Example of RFID</a:t>
            </a:r>
          </a:p>
        </p:txBody>
      </p:sp>
      <p:sp>
        <p:nvSpPr>
          <p:cNvPr name="Shape 201" id="201"/>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Payment (NFC)</a:t>
            </a:r>
          </a:p>
          <a:p>
            <a:pPr indent="-381000" marL="914400" rtl="0" lvl="1">
              <a:buClr>
                <a:schemeClr val="dk2"/>
              </a:buClr>
              <a:buSzPct val="80000"/>
              <a:buFont typeface="Courier New"/>
              <a:buChar char="o"/>
            </a:pPr>
            <a:r>
              <a:rPr lang="en"/>
              <a:t>Cellphones</a:t>
            </a:r>
          </a:p>
          <a:p>
            <a:pPr indent="-381000" marL="914400" rtl="0" lvl="1">
              <a:buClr>
                <a:schemeClr val="dk2"/>
              </a:buClr>
              <a:buSzPct val="80000"/>
              <a:buFont typeface="Courier New"/>
              <a:buChar char="o"/>
            </a:pPr>
            <a:r>
              <a:rPr lang="en"/>
              <a:t>Credit cards</a:t>
            </a:r>
          </a:p>
          <a:p>
            <a:pPr indent="-419100" marL="457200" rtl="0" lvl="0">
              <a:buClr>
                <a:schemeClr val="dk2"/>
              </a:buClr>
              <a:buSzPct val="166666"/>
              <a:buFont typeface="Arial"/>
              <a:buChar char="•"/>
            </a:pPr>
            <a:r>
              <a:rPr lang="en"/>
              <a:t>Inventory</a:t>
            </a:r>
          </a:p>
          <a:p>
            <a:pPr indent="-381000" marL="914400" rtl="0" lvl="1">
              <a:buClr>
                <a:schemeClr val="dk2"/>
              </a:buClr>
              <a:buSzPct val="80000"/>
              <a:buFont typeface="Courier New"/>
              <a:buChar char="o"/>
            </a:pPr>
            <a:r>
              <a:rPr lang="en"/>
              <a:t>Wal-mart</a:t>
            </a:r>
          </a:p>
          <a:p>
            <a:pPr indent="-381000" marL="914400" rtl="0" lvl="1">
              <a:buClr>
                <a:schemeClr val="dk2"/>
              </a:buClr>
              <a:buSzPct val="80000"/>
              <a:buFont typeface="Courier New"/>
              <a:buChar char="o"/>
            </a:pPr>
            <a:r>
              <a:rPr lang="en"/>
              <a:t>Boeing</a:t>
            </a:r>
          </a:p>
          <a:p>
            <a:pPr indent="-381000" marL="914400" rtl="0" lvl="1">
              <a:buClr>
                <a:schemeClr val="dk2"/>
              </a:buClr>
              <a:buSzPct val="80000"/>
              <a:buFont typeface="Courier New"/>
              <a:buChar char="o"/>
            </a:pPr>
            <a:r>
              <a:rPr lang="en"/>
              <a:t>Best Buy</a:t>
            </a:r>
          </a:p>
          <a:p>
            <a:pPr indent="-419100" marL="457200" rtl="0" lvl="0">
              <a:buClr>
                <a:schemeClr val="dk2"/>
              </a:buClr>
              <a:buSzPct val="166666"/>
              <a:buFont typeface="Arial"/>
              <a:buChar char="•"/>
            </a:pPr>
            <a:r>
              <a:rPr lang="en"/>
              <a:t>Identification</a:t>
            </a:r>
          </a:p>
          <a:p>
            <a:pPr indent="-381000" marL="914400" rtl="0" lvl="1">
              <a:buClr>
                <a:schemeClr val="dk2"/>
              </a:buClr>
              <a:buSzPct val="80000"/>
              <a:buFont typeface="Courier New"/>
              <a:buChar char="o"/>
            </a:pPr>
            <a:r>
              <a:rPr lang="en"/>
              <a:t>Livestock</a:t>
            </a:r>
          </a:p>
          <a:p>
            <a:pPr indent="-381000" marL="914400" lvl="1">
              <a:buClr>
                <a:schemeClr val="dk2"/>
              </a:buClr>
              <a:buSzPct val="80000"/>
              <a:buFont typeface="Courier New"/>
              <a:buChar char="o"/>
            </a:pPr>
            <a:r>
              <a:rPr lang="en"/>
              <a:t>People</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05" id="205"/>
        <p:cNvGrpSpPr/>
        <p:nvPr/>
      </p:nvGrpSpPr>
      <p:grpSpPr>
        <a:xfrm>
          <a:off y="0" x="0"/>
          <a:ext cy="0" cx="0"/>
          <a:chOff y="0" x="0"/>
          <a:chExt cy="0" cx="0"/>
        </a:xfrm>
      </p:grpSpPr>
      <p:sp>
        <p:nvSpPr>
          <p:cNvPr name="Shape 206" id="206"/>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Controversial uses of RFID</a:t>
            </a:r>
          </a:p>
        </p:txBody>
      </p:sp>
      <p:sp>
        <p:nvSpPr>
          <p:cNvPr name="Shape 207" id="207"/>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Used in passports, Identification cards</a:t>
            </a:r>
          </a:p>
          <a:p>
            <a:pPr indent="-381000" marL="914400" rtl="0" lvl="1">
              <a:buClr>
                <a:schemeClr val="dk2"/>
              </a:buClr>
              <a:buSzPct val="80000"/>
              <a:buFont typeface="Courier New"/>
              <a:buChar char="o"/>
            </a:pPr>
            <a:r>
              <a:rPr lang="en"/>
              <a:t>since 2006 US passports</a:t>
            </a:r>
          </a:p>
          <a:p>
            <a:pPr indent="-419100" marL="457200" rtl="0" lvl="0">
              <a:buClr>
                <a:schemeClr val="dk2"/>
              </a:buClr>
              <a:buSzPct val="166666"/>
              <a:buFont typeface="Arial"/>
              <a:buChar char="•"/>
            </a:pPr>
            <a:r>
              <a:rPr lang="en"/>
              <a:t>FDA approves implantations in humans</a:t>
            </a:r>
          </a:p>
          <a:p>
            <a:pPr indent="-381000" marL="914400" rtl="0" lvl="1">
              <a:buClr>
                <a:schemeClr val="dk2"/>
              </a:buClr>
              <a:buSzPct val="80000"/>
              <a:buFont typeface="Courier New"/>
              <a:buChar char="o"/>
            </a:pPr>
            <a:r>
              <a:rPr lang="en"/>
              <a:t>night clubs</a:t>
            </a:r>
          </a:p>
          <a:p>
            <a:pPr indent="-419100" marL="457200" rtl="0" lvl="0">
              <a:buClr>
                <a:schemeClr val="dk2"/>
              </a:buClr>
              <a:buSzPct val="166666"/>
              <a:buFont typeface="Arial"/>
              <a:buChar char="•"/>
            </a:pPr>
            <a:r>
              <a:rPr lang="en"/>
              <a:t>Use in hospitals</a:t>
            </a:r>
          </a:p>
          <a:p>
            <a:pPr indent="-381000" marL="914400" rtl="0" lvl="1">
              <a:buClr>
                <a:schemeClr val="dk2"/>
              </a:buClr>
              <a:buSzPct val="80000"/>
              <a:buFont typeface="Courier New"/>
              <a:buChar char="o"/>
            </a:pPr>
            <a:r>
              <a:rPr lang="en"/>
              <a:t>Track equipment</a:t>
            </a:r>
          </a:p>
          <a:p>
            <a:pPr indent="-381000" marL="914400" lvl="1">
              <a:buClr>
                <a:schemeClr val="dk2"/>
              </a:buClr>
              <a:buSzPct val="80000"/>
              <a:buFont typeface="Courier New"/>
              <a:buChar char="o"/>
            </a:pPr>
            <a:r>
              <a:rPr lang="en"/>
              <a:t>Patients in emergency rooms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40" id="40"/>
        <p:cNvGrpSpPr/>
        <p:nvPr/>
      </p:nvGrpSpPr>
      <p:grpSpPr>
        <a:xfrm>
          <a:off y="0" x="0"/>
          <a:ext cy="0" cx="0"/>
          <a:chOff y="0" x="0"/>
          <a:chExt cy="0" cx="0"/>
        </a:xfrm>
      </p:grpSpPr>
      <p:sp>
        <p:nvSpPr>
          <p:cNvPr name="Shape 41" id="41"/>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Privacy</a:t>
            </a:r>
          </a:p>
        </p:txBody>
      </p:sp>
      <p:sp>
        <p:nvSpPr>
          <p:cNvPr name="Shape 42" id="42"/>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Privacy is the state of being free from outside observation or interruption (spyware vs. email)</a:t>
            </a:r>
          </a:p>
          <a:p>
            <a:r>
              <a:t/>
            </a:r>
          </a:p>
          <a:p>
            <a:pPr rtl="0" lvl="0">
              <a:buNone/>
            </a:pPr>
            <a:r>
              <a:rPr lang="en"/>
              <a:t>Privacy in computing mostly relates to information privacy</a:t>
            </a:r>
          </a:p>
          <a:p>
            <a:r>
              <a:t/>
            </a:r>
          </a:p>
          <a:p>
            <a:pPr>
              <a:buNone/>
            </a:pPr>
            <a:r>
              <a:rPr lang="en"/>
              <a:t>Sharing information while protecting personal data is the main challenge</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11" id="211"/>
        <p:cNvGrpSpPr/>
        <p:nvPr/>
      </p:nvGrpSpPr>
      <p:grpSpPr>
        <a:xfrm>
          <a:off y="0" x="0"/>
          <a:ext cy="0" cx="0"/>
          <a:chOff y="0" x="0"/>
          <a:chExt cy="0" cx="0"/>
        </a:xfrm>
      </p:grpSpPr>
      <p:sp>
        <p:nvSpPr>
          <p:cNvPr name="Shape 212" id="21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"Skimming"</a:t>
            </a:r>
          </a:p>
        </p:txBody>
      </p:sp>
      <p:sp>
        <p:nvSpPr>
          <p:cNvPr name="Shape 213" id="213"/>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The process of taking information off of RFID without consent</a:t>
            </a:r>
          </a:p>
          <a:p>
            <a:pPr indent="-419100" marL="457200" rtl="0" lvl="0">
              <a:buClr>
                <a:schemeClr val="dk2"/>
              </a:buClr>
              <a:buSzPct val="166666"/>
              <a:buFont typeface="Arial"/>
              <a:buChar char="•"/>
            </a:pPr>
            <a:r>
              <a:rPr lang="en"/>
              <a:t>Can easily be done</a:t>
            </a:r>
          </a:p>
          <a:p>
            <a:pPr indent="-381000" marL="914400" rtl="0" lvl="1">
              <a:buClr>
                <a:schemeClr val="dk2"/>
              </a:buClr>
              <a:buSzPct val="80000"/>
              <a:buFont typeface="Courier New"/>
              <a:buChar char="o"/>
            </a:pPr>
            <a:r>
              <a:rPr lang="en"/>
              <a:t>In 2009 Chris Paget</a:t>
            </a:r>
          </a:p>
          <a:p>
            <a:pPr indent="-381000" marL="1371600" rtl="0" lvl="2">
              <a:buClr>
                <a:schemeClr val="dk2"/>
              </a:buClr>
              <a:buSzPct val="80000"/>
              <a:buFont typeface="Wingdings"/>
              <a:buChar char="§"/>
            </a:pPr>
            <a:r>
              <a:rPr lang="en"/>
              <a:t>Drove around San Francisco with a motorola reader, antenna and laptop</a:t>
            </a:r>
          </a:p>
          <a:p>
            <a:pPr indent="-381000" marL="1371600" rtl="0" lvl="2">
              <a:buClr>
                <a:schemeClr val="dk2"/>
              </a:buClr>
              <a:buSzPct val="80000"/>
              <a:buFont typeface="Wingdings"/>
              <a:buChar char="§"/>
            </a:pPr>
            <a:r>
              <a:rPr lang="en"/>
              <a:t>Within twenty minutes skimmed passports, pass cards, and driver license</a:t>
            </a:r>
          </a:p>
          <a:p>
            <a:pPr indent="-381000" marL="914400" rtl="0" lvl="1">
              <a:buClr>
                <a:schemeClr val="dk2"/>
              </a:buClr>
              <a:buSzPct val="80000"/>
              <a:buFont typeface="Courier New"/>
              <a:buChar char="o"/>
            </a:pPr>
            <a:r>
              <a:rPr lang="en"/>
              <a:t>2012</a:t>
            </a:r>
          </a:p>
          <a:p>
            <a:pPr indent="-381000" marL="1371600" lvl="2">
              <a:buClr>
                <a:schemeClr val="dk2"/>
              </a:buClr>
              <a:buSzPct val="80000"/>
              <a:buFont typeface="Wingdings"/>
              <a:buChar char="§"/>
            </a:pPr>
            <a:r>
              <a:rPr lang="en"/>
              <a:t>At Shmoocon security researcher Kristian Pagent showed again how easy to take credit card number and put on a blank card</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17" id="217"/>
        <p:cNvGrpSpPr/>
        <p:nvPr/>
      </p:nvGrpSpPr>
      <p:grpSpPr>
        <a:xfrm>
          <a:off y="0" x="0"/>
          <a:ext cy="0" cx="0"/>
          <a:chOff y="0" x="0"/>
          <a:chExt cy="0" cx="0"/>
        </a:xfrm>
      </p:grpSpPr>
      <p:sp>
        <p:nvSpPr>
          <p:cNvPr name="Shape 218" id="218"/>
          <p:cNvSpPr txBox="1"/>
          <p:nvPr>
            <p:ph type="ctrTitle"/>
          </p:nvPr>
        </p:nvSpPr>
        <p:spPr>
          <a:xfrm>
            <a:off y="1734342" x="685800"/>
            <a:ext cy="2245499" cx="7772400"/>
          </a:xfrm>
          <a:prstGeom prst="rect">
            <a:avLst/>
          </a:prstGeom>
        </p:spPr>
        <p:txBody>
          <a:bodyPr bIns="91425" tIns="91425" lIns="91425" anchor="b" anchorCtr="0" rIns="91425">
            <a:spAutoFit/>
          </a:bodyPr>
          <a:lstStyle/>
          <a:p>
            <a:pPr>
              <a:buNone/>
            </a:pPr>
            <a:r>
              <a:rPr lang="en"/>
              <a:t>Computer Merging</a:t>
            </a:r>
          </a:p>
        </p:txBody>
      </p:sp>
      <p:sp>
        <p:nvSpPr>
          <p:cNvPr name="Shape 219" id="219"/>
          <p:cNvSpPr txBox="1"/>
          <p:nvPr>
            <p:ph type="subTitle" idx="1"/>
          </p:nvPr>
        </p:nvSpPr>
        <p:spPr>
          <a:xfrm>
            <a:off y="4124476" x="685800"/>
            <a:ext cy="949799" cx="7772400"/>
          </a:xfrm>
          <a:prstGeom prst="rect">
            <a:avLst/>
          </a:prstGeom>
        </p:spPr>
        <p:txBody>
          <a:bodyPr bIns="91425" tIns="91425" lIns="91425" anchor="ctr" anchorCtr="0" rIns="91425">
            <a:spAutoFit/>
          </a:bodyPr>
          <a:lstStyle/>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23" id="223"/>
        <p:cNvGrpSpPr/>
        <p:nvPr/>
      </p:nvGrpSpPr>
      <p:grpSpPr>
        <a:xfrm>
          <a:off y="0" x="0"/>
          <a:ext cy="0" cx="0"/>
          <a:chOff y="0" x="0"/>
          <a:chExt cy="0" cx="0"/>
        </a:xfrm>
      </p:grpSpPr>
      <p:sp>
        <p:nvSpPr>
          <p:cNvPr name="Shape 224" id="224"/>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What is it?</a:t>
            </a:r>
          </a:p>
        </p:txBody>
      </p:sp>
      <p:sp>
        <p:nvSpPr>
          <p:cNvPr name="Shape 225" id="225"/>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Merge data into one database</a:t>
            </a:r>
          </a:p>
          <a:p>
            <a:pPr indent="-419100" marL="457200" rtl="0" lvl="0">
              <a:buClr>
                <a:schemeClr val="dk2"/>
              </a:buClr>
              <a:buSzPct val="166666"/>
              <a:buFont typeface="Arial"/>
              <a:buChar char="•"/>
            </a:pPr>
            <a:r>
              <a:rPr lang="en"/>
              <a:t>Database can be accessed by many users</a:t>
            </a:r>
          </a:p>
          <a:p>
            <a:pPr indent="-381000" marL="914400" lvl="1">
              <a:buClr>
                <a:schemeClr val="dk2"/>
              </a:buClr>
              <a:buSzPct val="80000"/>
              <a:buFont typeface="Courier New"/>
              <a:buChar char="o"/>
            </a:pPr>
            <a:r>
              <a:rPr lang="en"/>
              <a:t>Every change that is made to a file creates two copies of the file, each stored in the database.</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29" id="229"/>
        <p:cNvGrpSpPr/>
        <p:nvPr/>
      </p:nvGrpSpPr>
      <p:grpSpPr>
        <a:xfrm>
          <a:off y="0" x="0"/>
          <a:ext cy="0" cx="0"/>
          <a:chOff y="0" x="0"/>
          <a:chExt cy="0" cx="0"/>
        </a:xfrm>
      </p:grpSpPr>
      <p:sp>
        <p:nvSpPr>
          <p:cNvPr name="Shape 230" id="230"/>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Role in ethics</a:t>
            </a:r>
          </a:p>
        </p:txBody>
      </p:sp>
      <p:sp>
        <p:nvSpPr>
          <p:cNvPr name="Shape 231" id="231"/>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Computer merging not an ethical issue itself, only how it can be used</a:t>
            </a:r>
          </a:p>
          <a:p>
            <a:pPr indent="-419100" marL="457200" rtl="0" lvl="0">
              <a:buClr>
                <a:schemeClr val="dk2"/>
              </a:buClr>
              <a:buSzPct val="166666"/>
              <a:buFont typeface="Arial"/>
              <a:buChar char="•"/>
            </a:pPr>
            <a:r>
              <a:rPr lang="en" b="1"/>
              <a:t>Databanking</a:t>
            </a:r>
          </a:p>
          <a:p>
            <a:pPr indent="-381000" marL="914400" rtl="0" lvl="1">
              <a:buClr>
                <a:schemeClr val="dk2"/>
              </a:buClr>
              <a:buSzPct val="80000"/>
              <a:buFont typeface="Courier New"/>
              <a:buChar char="o"/>
            </a:pPr>
            <a:r>
              <a:rPr lang="en"/>
              <a:t>collection of data located in a database that can be accessed by third-party members</a:t>
            </a:r>
          </a:p>
          <a:p>
            <a:pPr indent="-381000" marL="914400" rtl="0" lvl="1">
              <a:buClr>
                <a:schemeClr val="dk2"/>
              </a:buClr>
              <a:buSzPct val="80000"/>
              <a:buFont typeface="Courier New"/>
              <a:buChar char="o"/>
            </a:pPr>
            <a:r>
              <a:rPr lang="en"/>
              <a:t>Credit-card transactions, ID information, etc.</a:t>
            </a:r>
          </a:p>
          <a:p>
            <a:pPr indent="-419100" marL="457200" rtl="0" lvl="0">
              <a:buClr>
                <a:schemeClr val="dk2"/>
              </a:buClr>
              <a:buSzPct val="166666"/>
              <a:buFont typeface="Arial"/>
              <a:buChar char="•"/>
            </a:pPr>
            <a:r>
              <a:rPr lang="en" b="1"/>
              <a:t>Cookies</a:t>
            </a:r>
          </a:p>
          <a:p>
            <a:pPr indent="-381000" marL="914400" rtl="0" lvl="1">
              <a:buClr>
                <a:schemeClr val="dk2"/>
              </a:buClr>
              <a:buSzPct val="80000"/>
              <a:buFont typeface="Courier New"/>
              <a:buChar char="o"/>
            </a:pPr>
            <a:r>
              <a:rPr lang="en"/>
              <a:t>Tracks your internet activity</a:t>
            </a:r>
          </a:p>
          <a:p>
            <a:pPr indent="-381000" marL="914400" lvl="1">
              <a:buClr>
                <a:schemeClr val="dk2"/>
              </a:buClr>
              <a:buSzPct val="80000"/>
              <a:buFont typeface="Courier New"/>
              <a:buChar char="o"/>
            </a:pPr>
            <a:r>
              <a:rPr lang="en"/>
              <a:t>Used for advertisment</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35" id="235"/>
        <p:cNvGrpSpPr/>
        <p:nvPr/>
      </p:nvGrpSpPr>
      <p:grpSpPr>
        <a:xfrm>
          <a:off y="0" x="0"/>
          <a:ext cy="0" cx="0"/>
          <a:chOff y="0" x="0"/>
          <a:chExt cy="0" cx="0"/>
        </a:xfrm>
      </p:grpSpPr>
      <p:sp>
        <p:nvSpPr>
          <p:cNvPr name="Shape 236" id="236"/>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Example</a:t>
            </a:r>
          </a:p>
        </p:txBody>
      </p:sp>
      <p:sp>
        <p:nvSpPr>
          <p:cNvPr name="Shape 237" id="237"/>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Facebook facial recognition software</a:t>
            </a:r>
          </a:p>
          <a:p>
            <a:pPr indent="-381000" marL="914400" rtl="0" lvl="1">
              <a:buClr>
                <a:schemeClr val="dk2"/>
              </a:buClr>
              <a:buSzPct val="80000"/>
              <a:buFont typeface="Courier New"/>
              <a:buChar char="o"/>
            </a:pPr>
            <a:r>
              <a:rPr lang="en"/>
              <a:t>Facebook uses their tags in photos to track an individual's shopping pattern where the software is present</a:t>
            </a:r>
          </a:p>
          <a:p>
            <a:pPr indent="-419100" marL="457200" rtl="0" lvl="0">
              <a:buClr>
                <a:schemeClr val="dk2"/>
              </a:buClr>
              <a:buSzPct val="166666"/>
              <a:buFont typeface="Arial"/>
              <a:buChar char="•"/>
            </a:pPr>
            <a:r>
              <a:rPr lang="en"/>
              <a:t>Is this ethical?</a:t>
            </a:r>
          </a:p>
          <a:p>
            <a:pPr indent="-419100" marL="457200" lvl="0">
              <a:buClr>
                <a:schemeClr val="dk2"/>
              </a:buClr>
              <a:buSzPct val="166666"/>
              <a:buFont typeface="Arial"/>
              <a:buChar char="•"/>
            </a:pPr>
            <a:r>
              <a:rPr lang="en"/>
              <a:t>EU bans Facebook from using this software, forces Facebook to delete all european databases.</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41" id="241"/>
        <p:cNvGrpSpPr/>
        <p:nvPr/>
      </p:nvGrpSpPr>
      <p:grpSpPr>
        <a:xfrm>
          <a:off y="0" x="0"/>
          <a:ext cy="0" cx="0"/>
          <a:chOff y="0" x="0"/>
          <a:chExt cy="0" cx="0"/>
        </a:xfrm>
      </p:grpSpPr>
      <p:sp>
        <p:nvSpPr>
          <p:cNvPr name="Shape 242" id="24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Role in ethics contd.</a:t>
            </a:r>
          </a:p>
        </p:txBody>
      </p:sp>
      <p:sp>
        <p:nvSpPr>
          <p:cNvPr name="Shape 243" id="243"/>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While storing information is not wholly unethical, the purpose of the information may be in question</a:t>
            </a:r>
          </a:p>
          <a:p>
            <a:pPr indent="-381000" marL="914400" lvl="1">
              <a:buClr>
                <a:schemeClr val="dk2"/>
              </a:buClr>
              <a:buSzPct val="80000"/>
              <a:buFont typeface="Courier New"/>
              <a:buChar char="o"/>
            </a:pPr>
            <a:r>
              <a:rPr lang="en"/>
              <a:t>Subject usually does not know if they are being tracked, or who is tracking them</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47" id="247"/>
        <p:cNvGrpSpPr/>
        <p:nvPr/>
      </p:nvGrpSpPr>
      <p:grpSpPr>
        <a:xfrm>
          <a:off y="0" x="0"/>
          <a:ext cy="0" cx="0"/>
          <a:chOff y="0" x="0"/>
          <a:chExt cy="0" cx="0"/>
        </a:xfrm>
      </p:grpSpPr>
      <p:sp>
        <p:nvSpPr>
          <p:cNvPr name="Shape 248" id="248"/>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Computer Matching and Privacy Protection Act</a:t>
            </a:r>
          </a:p>
        </p:txBody>
      </p:sp>
      <p:sp>
        <p:nvSpPr>
          <p:cNvPr name="Shape 249" id="249"/>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sz="1800">
                <a:solidFill>
                  <a:srgbClr val="000000"/>
                </a:solidFill>
                <a:latin typeface="Times New Roman"/>
                <a:ea typeface="Times New Roman"/>
                <a:cs typeface="Times New Roman"/>
                <a:sym typeface="Times New Roman"/>
              </a:rPr>
              <a:t>The Computer Matching and Privacy Protection Act of 1988 (</a:t>
            </a:r>
            <a:r>
              <a:rPr lang="en" sz="1800" u="sng">
                <a:solidFill>
                  <a:srgbClr val="234786"/>
                </a:solidFill>
                <a:latin typeface="Times New Roman"/>
                <a:ea typeface="Times New Roman"/>
                <a:cs typeface="Times New Roman"/>
                <a:sym typeface="Times New Roman"/>
                <a:hlinkClick r:id="rId3"/>
              </a:rPr>
              <a:t>5 U.S.C. 552a(o) et seq.</a:t>
            </a:r>
            <a:r>
              <a:rPr lang="en" sz="1800">
                <a:solidFill>
                  <a:srgbClr val="000000"/>
                </a:solidFill>
                <a:latin typeface="Times New Roman"/>
                <a:ea typeface="Times New Roman"/>
                <a:cs typeface="Times New Roman"/>
                <a:sym typeface="Times New Roman"/>
              </a:rPr>
              <a:t>) amended the </a:t>
            </a:r>
            <a:r>
              <a:rPr lang="en" sz="1800" u="sng">
                <a:solidFill>
                  <a:srgbClr val="234786"/>
                </a:solidFill>
                <a:latin typeface="Times New Roman"/>
                <a:ea typeface="Times New Roman"/>
                <a:cs typeface="Times New Roman"/>
                <a:sym typeface="Times New Roman"/>
                <a:hlinkClick r:id="rId4"/>
              </a:rPr>
              <a:t>Privacy Act</a:t>
            </a:r>
            <a:r>
              <a:rPr lang="en" sz="1800">
                <a:solidFill>
                  <a:srgbClr val="000000"/>
                </a:solidFill>
                <a:latin typeface="Times New Roman"/>
                <a:ea typeface="Times New Roman"/>
                <a:cs typeface="Times New Roman"/>
                <a:sym typeface="Times New Roman"/>
              </a:rPr>
              <a:t> by describing the manner in which computer matching involving Federal agencies could be performed and by adding certain protections for individuals applying for and receiving Federal benefits.</a:t>
            </a:r>
          </a:p>
          <a:p>
            <a:pPr rtl="0" lvl="0">
              <a:buNone/>
            </a:pPr>
            <a:r>
              <a:rPr lang="en" sz="1800">
                <a:solidFill>
                  <a:srgbClr val="000000"/>
                </a:solidFill>
                <a:latin typeface="Times New Roman"/>
                <a:ea typeface="Times New Roman"/>
                <a:cs typeface="Times New Roman"/>
                <a:sym typeface="Times New Roman"/>
              </a:rPr>
              <a:t>As amended by the Computer Matching and Privacy Protection Act, the Privacy Act requires Federal agencies involved in computer matching programs to:</a:t>
            </a:r>
          </a:p>
          <a:p>
            <a:pPr rtl="0" lvl="0">
              <a:buNone/>
            </a:pPr>
            <a:r>
              <a:rPr lang="en" sz="1800">
                <a:solidFill>
                  <a:srgbClr val="000000"/>
                </a:solidFill>
                <a:latin typeface="Times New Roman"/>
                <a:ea typeface="Times New Roman"/>
                <a:cs typeface="Times New Roman"/>
                <a:sym typeface="Times New Roman"/>
              </a:rPr>
              <a:t>1.       Negotiate written agreements with the other agency or agencies participating the    matching programs;</a:t>
            </a:r>
          </a:p>
          <a:p>
            <a:pPr rtl="0" lvl="0">
              <a:buNone/>
            </a:pPr>
            <a:r>
              <a:rPr lang="en" sz="1800">
                <a:solidFill>
                  <a:srgbClr val="000000"/>
                </a:solidFill>
                <a:latin typeface="Times New Roman"/>
                <a:ea typeface="Times New Roman"/>
                <a:cs typeface="Times New Roman"/>
                <a:sym typeface="Times New Roman"/>
              </a:rPr>
              <a:t>2.     Obtain the relevant Data Integrity Boards' approval of the match agreements;</a:t>
            </a:r>
          </a:p>
          <a:p>
            <a:pPr rtl="0" lvl="0">
              <a:buNone/>
            </a:pPr>
            <a:r>
              <a:rPr lang="en" sz="1800">
                <a:solidFill>
                  <a:srgbClr val="000000"/>
                </a:solidFill>
                <a:latin typeface="Times New Roman"/>
                <a:ea typeface="Times New Roman"/>
                <a:cs typeface="Times New Roman"/>
                <a:sym typeface="Times New Roman"/>
              </a:rPr>
              <a:t>3.       Furnish detailed reports about matching programs to Congress and OMB;</a:t>
            </a:r>
          </a:p>
          <a:p>
            <a:pPr rtl="0" lvl="0">
              <a:buNone/>
            </a:pPr>
            <a:r>
              <a:rPr lang="en" sz="1800">
                <a:solidFill>
                  <a:srgbClr val="000000"/>
                </a:solidFill>
                <a:latin typeface="Times New Roman"/>
                <a:ea typeface="Times New Roman"/>
                <a:cs typeface="Times New Roman"/>
                <a:sym typeface="Times New Roman"/>
              </a:rPr>
              <a:t>4        Notify applicants and beneficiaries that their records are subject to matching; and</a:t>
            </a:r>
          </a:p>
          <a:p>
            <a:pPr rtl="0" lvl="0">
              <a:buNone/>
            </a:pPr>
            <a:r>
              <a:rPr lang="en" sz="1800">
                <a:solidFill>
                  <a:srgbClr val="000000"/>
                </a:solidFill>
                <a:latin typeface="Times New Roman"/>
                <a:ea typeface="Times New Roman"/>
                <a:cs typeface="Times New Roman"/>
                <a:sym typeface="Times New Roman"/>
              </a:rPr>
              <a:t>5      Verify match findings before reducing, suspending, terminating, or denying an individual's benefits or payments.</a:t>
            </a:r>
          </a:p>
          <a:p>
            <a:r>
              <a:t/>
            </a:r>
          </a:p>
          <a:p>
            <a:r>
              <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53" id="253"/>
        <p:cNvGrpSpPr/>
        <p:nvPr/>
      </p:nvGrpSpPr>
      <p:grpSpPr>
        <a:xfrm>
          <a:off y="0" x="0"/>
          <a:ext cy="0" cx="0"/>
          <a:chOff y="0" x="0"/>
          <a:chExt cy="0" cx="0"/>
        </a:xfrm>
      </p:grpSpPr>
      <p:sp>
        <p:nvSpPr>
          <p:cNvPr name="Shape 254" id="254"/>
          <p:cNvSpPr txBox="1"/>
          <p:nvPr>
            <p:ph type="ctrTitle"/>
          </p:nvPr>
        </p:nvSpPr>
        <p:spPr>
          <a:xfrm>
            <a:off y="1734342" x="685800"/>
            <a:ext cy="2245499" cx="7772400"/>
          </a:xfrm>
          <a:prstGeom prst="rect">
            <a:avLst/>
          </a:prstGeom>
        </p:spPr>
        <p:txBody>
          <a:bodyPr bIns="91425" tIns="91425" lIns="91425" anchor="b" anchorCtr="0" rIns="91425">
            <a:spAutoFit/>
          </a:bodyPr>
          <a:lstStyle/>
          <a:p>
            <a:pPr>
              <a:buNone/>
            </a:pPr>
            <a:r>
              <a:rPr lang="en"/>
              <a:t>Conclusion</a:t>
            </a:r>
          </a:p>
        </p:txBody>
      </p:sp>
      <p:sp>
        <p:nvSpPr>
          <p:cNvPr name="Shape 255" id="255"/>
          <p:cNvSpPr txBox="1"/>
          <p:nvPr>
            <p:ph type="subTitle" idx="1"/>
          </p:nvPr>
        </p:nvSpPr>
        <p:spPr>
          <a:xfrm>
            <a:off y="4124476" x="685800"/>
            <a:ext cy="949799" cx="7772400"/>
          </a:xfrm>
          <a:prstGeom prst="rect">
            <a:avLst/>
          </a:prstGeom>
        </p:spPr>
        <p:txBody>
          <a:bodyPr bIns="91425" tIns="91425" lIns="91425" anchor="ctr" anchorCtr="0" rIns="91425">
            <a:spAutoFit/>
          </a:bodyPr>
          <a:lstStyle/>
          <a:p>
            <a:pPr>
              <a:buNone/>
            </a:pPr>
            <a:r>
              <a:rPr lang="en"/>
              <a:t>Wrapping it up!</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59" id="259"/>
        <p:cNvGrpSpPr/>
        <p:nvPr/>
      </p:nvGrpSpPr>
      <p:grpSpPr>
        <a:xfrm>
          <a:off y="0" x="0"/>
          <a:ext cy="0" cx="0"/>
          <a:chOff y="0" x="0"/>
          <a:chExt cy="0" cx="0"/>
        </a:xfrm>
      </p:grpSpPr>
      <p:sp>
        <p:nvSpPr>
          <p:cNvPr name="Shape 260" id="260"/>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Cyberspace is the abstract environment containing networked computer data.</a:t>
            </a:r>
          </a:p>
          <a:p>
            <a:r>
              <a:t/>
            </a:r>
          </a:p>
          <a:p>
            <a:pPr>
              <a:buNone/>
            </a:pPr>
            <a:r>
              <a:rPr lang="en">
                <a:solidFill>
                  <a:srgbClr val="000000"/>
                </a:solidFill>
              </a:rPr>
              <a:t>Privacy is a personal, subjective condition. </a:t>
            </a:r>
            <a:r>
              <a:rPr lang="en"/>
              <a:t>It is the state of being free from outside observation or interruption</a:t>
            </a:r>
            <a:r>
              <a:rPr lang="en">
                <a:solidFill>
                  <a:srgbClr val="000000"/>
                </a:solidFill>
              </a:rPr>
              <a:t>.</a:t>
            </a:r>
          </a:p>
        </p:txBody>
      </p:sp>
      <p:sp>
        <p:nvSpPr>
          <p:cNvPr name="Shape 261" id="261"/>
          <p:cNvSpPr txBox="1"/>
          <p:nvPr>
            <p:ph type="title"/>
          </p:nvPr>
        </p:nvSpPr>
        <p:spPr>
          <a:xfrm>
            <a:off y="274637" x="457200"/>
            <a:ext cy="1628999" cx="8229600"/>
          </a:xfrm>
          <a:prstGeom prst="rect">
            <a:avLst/>
          </a:prstGeom>
        </p:spPr>
        <p:txBody>
          <a:bodyPr bIns="91425" tIns="91425" lIns="91425" anchor="b" anchorCtr="0" rIns="91425">
            <a:spAutoFit/>
          </a:bodyPr>
          <a:lstStyle/>
          <a:p>
            <a:pPr>
              <a:buNone/>
            </a:pPr>
            <a:r>
              <a:rPr lang="en"/>
              <a:t>Cyberspace and Privacy</a:t>
            </a:r>
          </a:p>
        </p:txBody>
      </p:sp>
      <p:sp>
        <p:nvSpPr>
          <p:cNvPr name="Shape 262" id="262"/>
          <p:cNvSpPr/>
          <p:nvPr/>
        </p:nvSpPr>
        <p:spPr>
          <a:xfrm>
            <a:off y="4505060" x="5338950"/>
            <a:ext cy="2151646" cx="2865920"/>
          </a:xfrm>
          <a:prstGeom prst="rect">
            <a:avLst/>
          </a:prstGeom>
          <a:blipFill>
            <a:blip r:embed="rId3"/>
            <a:stretch>
              <a:fillRect/>
            </a:stretch>
          </a:blipFill>
          <a:ln>
            <a:noFill/>
          </a:ln>
        </p:spPr>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66" id="266"/>
        <p:cNvGrpSpPr/>
        <p:nvPr/>
      </p:nvGrpSpPr>
      <p:grpSpPr>
        <a:xfrm>
          <a:off y="0" x="0"/>
          <a:ext cy="0" cx="0"/>
          <a:chOff y="0" x="0"/>
          <a:chExt cy="0" cx="0"/>
        </a:xfrm>
      </p:grpSpPr>
      <p:sp>
        <p:nvSpPr>
          <p:cNvPr name="Shape 267" id="267"/>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Looking back</a:t>
            </a:r>
          </a:p>
        </p:txBody>
      </p:sp>
      <p:sp>
        <p:nvSpPr>
          <p:cNvPr name="Shape 268" id="268"/>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57200" rtl="0" lvl="0">
              <a:lnSpc>
                <a:spcPct val="115000"/>
              </a:lnSpc>
              <a:spcBef>
                <a:spcPts val="0"/>
              </a:spcBef>
              <a:buNone/>
            </a:pPr>
            <a:r>
              <a:rPr lang="en"/>
              <a:t>em@ail spam meets the following criteria </a:t>
            </a:r>
          </a:p>
          <a:p>
            <a:pPr indent="-298450" marL="800100" rtl="0" lvl="0">
              <a:lnSpc>
                <a:spcPct val="115000"/>
              </a:lnSpc>
              <a:spcBef>
                <a:spcPts val="0"/>
              </a:spcBef>
              <a:buClr>
                <a:srgbClr val="000000"/>
              </a:buClr>
              <a:buSzPct val="61111"/>
              <a:buFont typeface="Arial"/>
              <a:buChar char="•"/>
            </a:pPr>
            <a:r>
              <a:rPr lang="en" b="1"/>
              <a:t>A</a:t>
            </a:r>
            <a:r>
              <a:rPr lang="en" b="1">
                <a:solidFill>
                  <a:srgbClr val="000000"/>
                </a:solidFill>
              </a:rPr>
              <a:t>nonymity:</a:t>
            </a:r>
            <a:r>
              <a:rPr lang="en">
                <a:solidFill>
                  <a:srgbClr val="000000"/>
                </a:solidFill>
              </a:rPr>
              <a:t> The address and identity of the sender are concealed</a:t>
            </a:r>
          </a:p>
          <a:p>
            <a:pPr indent="-298450" marL="800100" rtl="0" lvl="0">
              <a:lnSpc>
                <a:spcPct val="115000"/>
              </a:lnSpc>
              <a:spcBef>
                <a:spcPts val="0"/>
              </a:spcBef>
              <a:buClr>
                <a:srgbClr val="000000"/>
              </a:buClr>
              <a:buSzPct val="61111"/>
              <a:buFont typeface="Arial"/>
              <a:buChar char="•"/>
            </a:pPr>
            <a:r>
              <a:rPr lang="en" b="1">
                <a:solidFill>
                  <a:srgbClr val="000000"/>
                </a:solidFill>
              </a:rPr>
              <a:t>Mass Mailing:</a:t>
            </a:r>
            <a:r>
              <a:rPr lang="en">
                <a:solidFill>
                  <a:srgbClr val="000000"/>
                </a:solidFill>
              </a:rPr>
              <a:t> The email is sent to large groups of people</a:t>
            </a:r>
          </a:p>
          <a:p>
            <a:pPr indent="-298450" marL="800100" rtl="0" lvl="0">
              <a:lnSpc>
                <a:spcPct val="115000"/>
              </a:lnSpc>
              <a:spcBef>
                <a:spcPts val="0"/>
              </a:spcBef>
              <a:buClr>
                <a:srgbClr val="000000"/>
              </a:buClr>
              <a:buSzPct val="61111"/>
              <a:buFont typeface="Arial"/>
              <a:buChar char="•"/>
            </a:pPr>
            <a:r>
              <a:rPr lang="en" b="1">
                <a:solidFill>
                  <a:srgbClr val="000000"/>
                </a:solidFill>
              </a:rPr>
              <a:t>Unsolicited:</a:t>
            </a:r>
            <a:r>
              <a:rPr lang="en">
                <a:solidFill>
                  <a:srgbClr val="000000"/>
                </a:solidFill>
              </a:rPr>
              <a:t> The email is not requested by the recipients</a:t>
            </a:r>
          </a:p>
          <a:p>
            <a:r>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46" id="46"/>
        <p:cNvGrpSpPr/>
        <p:nvPr/>
      </p:nvGrpSpPr>
      <p:grpSpPr>
        <a:xfrm>
          <a:off y="0" x="0"/>
          <a:ext cy="0" cx="0"/>
          <a:chOff y="0" x="0"/>
          <a:chExt cy="0" cx="0"/>
        </a:xfrm>
      </p:grpSpPr>
      <p:sp>
        <p:nvSpPr>
          <p:cNvPr name="Shape 47" id="47"/>
          <p:cNvSpPr txBox="1"/>
          <p:nvPr>
            <p:ph type="title"/>
          </p:nvPr>
        </p:nvSpPr>
        <p:spPr>
          <a:xfrm>
            <a:off y="274637" x="381000"/>
            <a:ext cy="1522199" cx="8550599"/>
          </a:xfrm>
          <a:prstGeom prst="rect">
            <a:avLst/>
          </a:prstGeom>
        </p:spPr>
        <p:txBody>
          <a:bodyPr bIns="91425" tIns="91425" lIns="91425" anchor="b" anchorCtr="0" rIns="91425">
            <a:spAutoFit/>
          </a:bodyPr>
          <a:lstStyle/>
          <a:p>
            <a:pPr rtl="0" lvl="0">
              <a:buNone/>
            </a:pPr>
            <a:r>
              <a:rPr lang="en"/>
              <a:t>
</a:t>
            </a:r>
            <a:r>
              <a:rPr lang="en"/>
              <a:t>Privacy and Cyberspace</a:t>
            </a:r>
          </a:p>
        </p:txBody>
      </p:sp>
      <p:sp>
        <p:nvSpPr>
          <p:cNvPr name="Shape 48" id="48"/>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a:t>Areas of Concern:</a:t>
            </a:r>
          </a:p>
          <a:p>
            <a:pPr indent="457200" rtl="0" lvl="0">
              <a:buNone/>
            </a:pPr>
            <a:r>
              <a:rPr lang="en"/>
              <a:t>Judicial Documents (Criminal records, etc.)</a:t>
            </a:r>
          </a:p>
          <a:p>
            <a:pPr indent="457200" rtl="0" lvl="0">
              <a:buNone/>
            </a:pPr>
            <a:r>
              <a:rPr lang="en"/>
              <a:t>Financial Records</a:t>
            </a:r>
          </a:p>
          <a:p>
            <a:pPr indent="457200" rtl="0" lvl="0">
              <a:buNone/>
            </a:pPr>
            <a:r>
              <a:rPr lang="en"/>
              <a:t>Healthcare Information</a:t>
            </a:r>
          </a:p>
          <a:p>
            <a:r>
              <a:t/>
            </a:r>
          </a:p>
          <a:p>
            <a:pPr rtl="0" lvl="0">
              <a:buNone/>
            </a:pPr>
            <a:r>
              <a:rPr lang="en"/>
              <a:t>Generally:</a:t>
            </a:r>
          </a:p>
          <a:p>
            <a:pPr indent="457200" rtl="0" lvl="0">
              <a:buNone/>
            </a:pPr>
            <a:r>
              <a:rPr lang="en"/>
              <a:t>Personally identifiable information</a:t>
            </a:r>
          </a:p>
        </p:txBody>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72" id="272"/>
        <p:cNvGrpSpPr/>
        <p:nvPr/>
      </p:nvGrpSpPr>
      <p:grpSpPr>
        <a:xfrm>
          <a:off y="0" x="0"/>
          <a:ext cy="0" cx="0"/>
          <a:chOff y="0" x="0"/>
          <a:chExt cy="0" cx="0"/>
        </a:xfrm>
      </p:grpSpPr>
      <p:sp>
        <p:nvSpPr>
          <p:cNvPr name="Shape 273" id="273"/>
          <p:cNvSpPr txBox="1"/>
          <p:nvPr>
            <p:ph type="body" idx="1"/>
          </p:nvPr>
        </p:nvSpPr>
        <p:spPr>
          <a:xfrm>
            <a:off y="5875078" x="457200"/>
            <a:ext cy="692700" cx="8229600"/>
          </a:xfrm>
          <a:prstGeom prst="rect">
            <a:avLst/>
          </a:prstGeom>
        </p:spPr>
        <p:txBody>
          <a:bodyPr bIns="91425" tIns="91425" lIns="91425" anchor="ctr" anchorCtr="0" rIns="91425">
            <a:spAutoFit/>
          </a:bodyPr>
          <a:lstStyle/>
          <a:p>
            <a:pPr>
              <a:buNone/>
            </a:pPr>
            <a:r>
              <a:rPr lang="en"/>
              <a:t>Looking back</a:t>
            </a:r>
          </a:p>
        </p:txBody>
      </p:sp>
      <p:sp>
        <p:nvSpPr>
          <p:cNvPr name="Shape 274" id="274"/>
          <p:cNvSpPr/>
          <p:nvPr/>
        </p:nvSpPr>
        <p:spPr>
          <a:xfrm>
            <a:off y="1852928" x="5482825"/>
            <a:ext cy="2158023" cx="2610212"/>
          </a:xfrm>
          <a:prstGeom prst="rect">
            <a:avLst/>
          </a:prstGeom>
          <a:blipFill>
            <a:blip r:embed="rId3"/>
            <a:stretch>
              <a:fillRect/>
            </a:stretch>
          </a:blipFill>
          <a:ln>
            <a:noFill/>
          </a:ln>
        </p:spPr>
      </p:sp>
      <p:sp>
        <p:nvSpPr>
          <p:cNvPr name="Shape 275" id="275"/>
          <p:cNvSpPr txBox="1"/>
          <p:nvPr/>
        </p:nvSpPr>
        <p:spPr>
          <a:xfrm>
            <a:off y="498775" x="409700"/>
            <a:ext cy="2957100" cx="8282999"/>
          </a:xfrm>
          <a:prstGeom prst="rect">
            <a:avLst/>
          </a:prstGeom>
          <a:noFill/>
        </p:spPr>
        <p:txBody>
          <a:bodyPr bIns="91425" tIns="91425" lIns="91425" anchor="t" anchorCtr="0" rIns="91425">
            <a:spAutoFit/>
          </a:bodyPr>
          <a:lstStyle/>
          <a:p>
            <a:pPr rtl="0" lvl="0">
              <a:buNone/>
            </a:pPr>
            <a:r>
              <a:rPr lang="en" sz="3000"/>
              <a:t>Spyware - Is anything that collects user information without consent and changes computer configuration. Biggest threat is adware. </a:t>
            </a:r>
          </a:p>
          <a:p>
            <a:r>
              <a:t/>
            </a:r>
          </a:p>
          <a:p>
            <a:r>
              <a:t/>
            </a:r>
          </a:p>
          <a:p>
            <a:r>
              <a:t/>
            </a:r>
          </a:p>
          <a:p>
            <a:r>
              <a:t/>
            </a:r>
          </a:p>
          <a:p>
            <a:pPr>
              <a:buNone/>
            </a:pPr>
            <a:r>
              <a:rPr lang="en" sz="3000"/>
              <a:t>Publicly Available Government Data - Available public to make the government more accountable and to increase awareness to the public. </a:t>
            </a: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79" id="279"/>
        <p:cNvGrpSpPr/>
        <p:nvPr/>
      </p:nvGrpSpPr>
      <p:grpSpPr>
        <a:xfrm>
          <a:off y="0" x="0"/>
          <a:ext cy="0" cx="0"/>
          <a:chOff y="0" x="0"/>
          <a:chExt cy="0" cx="0"/>
        </a:xfrm>
      </p:grpSpPr>
      <p:sp>
        <p:nvSpPr>
          <p:cNvPr name="Shape 280" id="280"/>
          <p:cNvSpPr txBox="1"/>
          <p:nvPr>
            <p:ph type="body" idx="1"/>
          </p:nvPr>
        </p:nvSpPr>
        <p:spPr>
          <a:xfrm>
            <a:off y="5875078" x="457200"/>
            <a:ext cy="692700" cx="8229600"/>
          </a:xfrm>
          <a:prstGeom prst="rect">
            <a:avLst/>
          </a:prstGeom>
        </p:spPr>
        <p:txBody>
          <a:bodyPr bIns="91425" tIns="91425" lIns="91425" anchor="ctr" anchorCtr="0" rIns="91425">
            <a:spAutoFit/>
          </a:bodyPr>
          <a:lstStyle/>
          <a:p>
            <a:pPr>
              <a:buNone/>
            </a:pPr>
            <a:r>
              <a:rPr lang="en"/>
              <a:t>Looking back</a:t>
            </a:r>
          </a:p>
        </p:txBody>
      </p:sp>
      <p:sp>
        <p:nvSpPr>
          <p:cNvPr name="Shape 281" id="281"/>
          <p:cNvSpPr txBox="1"/>
          <p:nvPr/>
        </p:nvSpPr>
        <p:spPr>
          <a:xfrm>
            <a:off y="267200" x="302825"/>
            <a:ext cy="4007999" cx="8354400"/>
          </a:xfrm>
          <a:prstGeom prst="rect">
            <a:avLst/>
          </a:prstGeom>
          <a:noFill/>
        </p:spPr>
        <p:txBody>
          <a:bodyPr bIns="91425" tIns="91425" lIns="91425" anchor="t" anchorCtr="0" rIns="91425">
            <a:spAutoFit/>
          </a:bodyPr>
          <a:lstStyle/>
          <a:p>
            <a:pPr rtl="0" lvl="0">
              <a:buNone/>
            </a:pPr>
            <a:r>
              <a:rPr lang="en" sz="3000"/>
              <a:t>Radio Frequency Identification(RFID) - used for data transfer, tracking and identification.</a:t>
            </a:r>
          </a:p>
          <a:p>
            <a:pPr rtl="0" lvl="0">
              <a:buNone/>
            </a:pPr>
            <a:r>
              <a:rPr lang="en" sz="3000"/>
              <a:t>These little chip and antenna devices could read data from long ranges without consent and one could really question whether it is ethical to use such devices or not, even though it has a lot of advantages backing it.</a:t>
            </a:r>
          </a:p>
          <a:p>
            <a:r>
              <a:t/>
            </a:r>
          </a:p>
          <a:p>
            <a:pPr>
              <a:buNone/>
            </a:pPr>
            <a:r>
              <a:rPr lang="en" sz="3000"/>
              <a:t>Computer Merging - It is the merging of data from a collection of databases. Uses question its ethical nature. </a:t>
            </a: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85" id="285"/>
        <p:cNvGrpSpPr/>
        <p:nvPr/>
      </p:nvGrpSpPr>
      <p:grpSpPr>
        <a:xfrm>
          <a:off y="0" x="0"/>
          <a:ext cy="0" cx="0"/>
          <a:chOff y="0" x="0"/>
          <a:chExt cy="0" cx="0"/>
        </a:xfrm>
      </p:grpSpPr>
      <p:sp>
        <p:nvSpPr>
          <p:cNvPr name="Shape 286" id="286"/>
          <p:cNvSpPr txBox="1"/>
          <p:nvPr>
            <p:ph type="title"/>
          </p:nvPr>
        </p:nvSpPr>
        <p:spPr>
          <a:xfrm>
            <a:off y="274637" x="457200"/>
            <a:ext cy="1522199" cx="8229600"/>
          </a:xfrm>
          <a:prstGeom prst="rect">
            <a:avLst/>
          </a:prstGeom>
        </p:spPr>
        <p:txBody>
          <a:bodyPr bIns="91425" tIns="91425" lIns="91425" anchor="b" anchorCtr="0" rIns="91425">
            <a:spAutoFit/>
          </a:bodyPr>
          <a:lstStyle/>
          <a:p>
            <a:pPr rtl="0" lvl="0">
              <a:buNone/>
            </a:pPr>
            <a:r>
              <a:rPr lang="en"/>
              <a:t>References</a:t>
            </a:r>
          </a:p>
        </p:txBody>
      </p:sp>
      <p:sp>
        <p:nvSpPr>
          <p:cNvPr name="Shape 287" id="287"/>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buNone/>
            </a:pPr>
            <a:r>
              <a:rPr lang="en" sz="1400" u="sng">
                <a:solidFill>
                  <a:schemeClr val="hlink"/>
                </a:solidFill>
                <a:hlinkClick r:id="rId3"/>
              </a:rPr>
              <a:t>http://en.wikipedia.org/wiki/Email_spam</a:t>
            </a:r>
          </a:p>
          <a:p>
            <a:pPr rtl="0" lvl="0">
              <a:buNone/>
            </a:pPr>
            <a:r>
              <a:rPr lang="en" sz="1400" u="sng">
                <a:solidFill>
                  <a:schemeClr val="hlink"/>
                </a:solidFill>
                <a:hlinkClick r:id="rId4"/>
              </a:rPr>
              <a:t>http://email-museum.com/2011/10/06/first-spam-was-in-1978/</a:t>
            </a:r>
          </a:p>
          <a:p>
            <a:pPr rtl="0" lvl="0">
              <a:buNone/>
            </a:pPr>
            <a:r>
              <a:rPr lang="en" sz="1100" u="sng">
                <a:solidFill>
                  <a:schemeClr val="hlink"/>
                </a:solidFill>
                <a:hlinkClick r:id="rId5"/>
              </a:rPr>
              <a:t>http://2.bp.blogspot.com/-ScXRzMHXRrc/T9VxSuE0g-I/AAAAAAAAAvA/E-NAziyR7p8/s320/spyware.jpg</a:t>
            </a:r>
          </a:p>
          <a:p>
            <a:pPr rtl="0" lvl="0">
              <a:buNone/>
            </a:pPr>
            <a:r>
              <a:rPr lang="en" sz="1100" u="sng">
                <a:solidFill>
                  <a:schemeClr val="hlink"/>
                </a:solidFill>
                <a:hlinkClick r:id="rId6"/>
              </a:rPr>
              <a:t>http://www.microsoft.com/security/pc-security/spyware-whatis.aspx</a:t>
            </a:r>
          </a:p>
          <a:p>
            <a:pPr rtl="0" lvl="0">
              <a:buNone/>
            </a:pPr>
            <a:r>
              <a:rPr lang="en" sz="1100" u="sng">
                <a:solidFill>
                  <a:schemeClr val="hlink"/>
                </a:solidFill>
                <a:hlinkClick r:id="rId7"/>
              </a:rPr>
              <a:t>http://searchcio-midmarket.techtarget.com/definition/adware</a:t>
            </a:r>
          </a:p>
          <a:p>
            <a:pPr rtl="0" lvl="0">
              <a:buNone/>
            </a:pPr>
            <a:r>
              <a:rPr lang="en" sz="1100" u="sng">
                <a:solidFill>
                  <a:schemeClr val="hlink"/>
                </a:solidFill>
                <a:hlinkClick r:id="rId8"/>
              </a:rPr>
              <a:t>http://www.spychecker.com/spyware.html</a:t>
            </a:r>
          </a:p>
          <a:p>
            <a:pPr rtl="0" lvl="0">
              <a:buNone/>
            </a:pPr>
            <a:r>
              <a:rPr lang="en" sz="1100" u="sng">
                <a:solidFill>
                  <a:schemeClr val="hlink"/>
                </a:solidFill>
                <a:hlinkClick r:id="rId9"/>
              </a:rPr>
              <a:t>http://searchsecurity.techtarget.com/definition/spyware</a:t>
            </a:r>
          </a:p>
          <a:p>
            <a:pPr rtl="0" lvl="0">
              <a:buNone/>
            </a:pPr>
            <a:r>
              <a:rPr lang="en" sz="1100" u="sng">
                <a:solidFill>
                  <a:schemeClr val="hlink"/>
                </a:solidFill>
                <a:hlinkClick r:id="rId10"/>
              </a:rPr>
              <a:t>http://thedailyzoom.com</a:t>
            </a:r>
          </a:p>
          <a:p>
            <a:pPr rtl="0" lvl="0">
              <a:buNone/>
            </a:pPr>
            <a:r>
              <a:rPr lang="en" sz="1100" u="sng">
                <a:solidFill>
                  <a:schemeClr val="hlink"/>
                </a:solidFill>
                <a:hlinkClick r:id="rId11"/>
              </a:rPr>
              <a:t>http://folar.org/wp-contentuploads/2011/04/click-here.jpg</a:t>
            </a:r>
          </a:p>
          <a:p>
            <a:pPr rtl="0" lvl="0">
              <a:buNone/>
            </a:pPr>
            <a:r>
              <a:rPr lang="en" sz="1100" u="sng">
                <a:solidFill>
                  <a:schemeClr val="hlink"/>
                </a:solidFill>
                <a:hlinkClick r:id="rId12"/>
              </a:rPr>
              <a:t>http://www.comodo.com/resources/home/spyware-trojans.php</a:t>
            </a:r>
          </a:p>
          <a:p>
            <a:pPr rtl="0" lvl="0">
              <a:buNone/>
            </a:pPr>
            <a:r>
              <a:rPr lang="en" sz="1100" u="sng">
                <a:solidFill>
                  <a:schemeClr val="hlink"/>
                </a:solidFill>
                <a:hlinkClick r:id="rId13"/>
              </a:rPr>
              <a:t>http://www.americanbar.org/newsletter/publications/gp_solo_magazine_home/gp_solo_magazine_index/spywarelegalethicalimplications.html</a:t>
            </a:r>
          </a:p>
          <a:p>
            <a:pPr rtl="0" lvl="0">
              <a:buNone/>
            </a:pPr>
            <a:r>
              <a:rPr lang="en" sz="1100" u="sng">
                <a:solidFill>
                  <a:schemeClr val="hlink"/>
                </a:solidFill>
                <a:hlinkClick r:id="rId14"/>
              </a:rPr>
              <a:t>http://www.bullguard.com/bullguard-security-center/pc-security/computer-security-resources/spyware-and-legal-issues.aspx</a:t>
            </a:r>
          </a:p>
          <a:p>
            <a:pPr rtl="0" lvl="0">
              <a:buNone/>
            </a:pPr>
            <a:r>
              <a:rPr lang="en" sz="1100" u="sng">
                <a:solidFill>
                  <a:schemeClr val="hlink"/>
                </a:solidFill>
                <a:hlinkClick r:id="rId15"/>
              </a:rPr>
              <a:t>http://georgewbush-whitehouse.archives.gov/pcipb/</a:t>
            </a:r>
          </a:p>
          <a:p>
            <a:pPr rtl="0" lvl="0">
              <a:buNone/>
            </a:pPr>
            <a:r>
              <a:rPr lang="en" sz="1100" u="sng">
                <a:solidFill>
                  <a:schemeClr val="hlink"/>
                </a:solidFill>
                <a:hlinkClick r:id="rId16"/>
              </a:rPr>
              <a:t>http://www.w3.org/DesignIssues/GovData.html</a:t>
            </a:r>
          </a:p>
          <a:p>
            <a:pPr rtl="0" lvl="0">
              <a:buNone/>
            </a:pPr>
            <a:r>
              <a:rPr lang="en" sz="1100" u="sng">
                <a:solidFill>
                  <a:schemeClr val="hlink"/>
                </a:solidFill>
                <a:hlinkClick r:id="rId17"/>
              </a:rPr>
              <a:t>http://www.huffingtonpost.com/2010/01/22/government-data-released_n_432632.html</a:t>
            </a:r>
          </a:p>
          <a:p>
            <a:pPr rtl="0" lvl="0">
              <a:buNone/>
            </a:pPr>
            <a:r>
              <a:rPr lang="en" sz="1100" u="sng">
                <a:solidFill>
                  <a:schemeClr val="hlink"/>
                </a:solidFill>
                <a:hlinkClick r:id="rId18"/>
              </a:rPr>
              <a:t>https://explore.data.gov/ethics/learn-more</a:t>
            </a:r>
          </a:p>
          <a:p>
            <a:r>
              <a:t/>
            </a: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91" id="291"/>
        <p:cNvGrpSpPr/>
        <p:nvPr/>
      </p:nvGrpSpPr>
      <p:grpSpPr>
        <a:xfrm>
          <a:off y="0" x="0"/>
          <a:ext cy="0" cx="0"/>
          <a:chOff y="0" x="0"/>
          <a:chExt cy="0" cx="0"/>
        </a:xfrm>
      </p:grpSpPr>
      <p:sp>
        <p:nvSpPr>
          <p:cNvPr name="Shape 292" id="29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More References</a:t>
            </a:r>
          </a:p>
        </p:txBody>
      </p:sp>
      <p:sp>
        <p:nvSpPr>
          <p:cNvPr name="Shape 293" id="293"/>
          <p:cNvSpPr txBox="1"/>
          <p:nvPr>
            <p:ph type="body" idx="1"/>
          </p:nvPr>
        </p:nvSpPr>
        <p:spPr>
          <a:xfrm>
            <a:off y="1947332" x="457200"/>
            <a:ext cy="4620299" cx="8229600"/>
          </a:xfrm>
          <a:prstGeom prst="rect">
            <a:avLst/>
          </a:prstGeom>
        </p:spPr>
        <p:txBody>
          <a:bodyPr bIns="91425" tIns="91425" lIns="91425" anchor="t" anchorCtr="0" rIns="91425">
            <a:spAutoFit/>
          </a:bodyPr>
          <a:lstStyle/>
          <a:p>
            <a:pPr rtl="0" lvl="0">
              <a:lnSpc>
                <a:spcPct val="115000"/>
              </a:lnSpc>
              <a:spcBef>
                <a:spcPts val="0"/>
              </a:spcBef>
              <a:buNone/>
            </a:pPr>
            <a:r>
              <a:rPr lang="en" sz="1200">
                <a:solidFill>
                  <a:srgbClr val="000000"/>
                </a:solidFill>
              </a:rPr>
              <a:t>•</a:t>
            </a:r>
            <a:r>
              <a:rPr lang="en" sz="1200" u="sng">
                <a:solidFill>
                  <a:schemeClr val="hlink"/>
                </a:solidFill>
                <a:hlinkClick r:id="rId3"/>
              </a:rPr>
              <a:t>http://www.foxnews.com/story/0,2933,531720,00.htm</a:t>
            </a:r>
          </a:p>
          <a:p>
            <a:pPr rtl="0" lvl="0">
              <a:lnSpc>
                <a:spcPct val="115000"/>
              </a:lnSpc>
              <a:spcBef>
                <a:spcPts val="0"/>
              </a:spcBef>
              <a:buNone/>
            </a:pPr>
            <a:r>
              <a:rPr lang="en" sz="1200">
                <a:solidFill>
                  <a:srgbClr val="000000"/>
                </a:solidFill>
              </a:rPr>
              <a:t>•</a:t>
            </a:r>
            <a:r>
              <a:rPr lang="en" sz="1200" u="sng">
                <a:solidFill>
                  <a:schemeClr val="hlink"/>
                </a:solidFill>
                <a:hlinkClick r:id="rId4"/>
              </a:rPr>
              <a:t>http://www.practicalhacks.com/2011/05/02/keep-your-rfid-passport-data-secure/</a:t>
            </a:r>
          </a:p>
          <a:p>
            <a:pPr rtl="0" lvl="0">
              <a:lnSpc>
                <a:spcPct val="115000"/>
              </a:lnSpc>
              <a:spcBef>
                <a:spcPts val="0"/>
              </a:spcBef>
              <a:buNone/>
            </a:pPr>
            <a:r>
              <a:rPr lang="en" sz="1200">
                <a:solidFill>
                  <a:srgbClr val="000000"/>
                </a:solidFill>
              </a:rPr>
              <a:t>•</a:t>
            </a:r>
            <a:r>
              <a:rPr lang="en" sz="1200" u="sng">
                <a:solidFill>
                  <a:schemeClr val="hlink"/>
                </a:solidFill>
                <a:hlinkClick r:id="rId5"/>
              </a:rPr>
              <a:t>http://money.howstuffworks.com/atm-skimming2.htm</a:t>
            </a:r>
          </a:p>
          <a:p>
            <a:pPr rtl="0" lvl="0">
              <a:lnSpc>
                <a:spcPct val="115000"/>
              </a:lnSpc>
              <a:spcBef>
                <a:spcPts val="0"/>
              </a:spcBef>
              <a:buNone/>
            </a:pPr>
            <a:r>
              <a:rPr lang="en" sz="1200">
                <a:solidFill>
                  <a:srgbClr val="000000"/>
                </a:solidFill>
              </a:rPr>
              <a:t>•</a:t>
            </a:r>
            <a:r>
              <a:rPr lang="en" sz="1200" u="sng">
                <a:solidFill>
                  <a:schemeClr val="hlink"/>
                </a:solidFill>
                <a:hlinkClick r:id="rId6"/>
              </a:rPr>
              <a:t>http://www.pcworld.com/article/249138/rfid_credit_cards_are_easy_prey_for_hackers_demo_shows.html</a:t>
            </a:r>
          </a:p>
          <a:p>
            <a:pPr rtl="0" lvl="0">
              <a:lnSpc>
                <a:spcPct val="115000"/>
              </a:lnSpc>
              <a:spcBef>
                <a:spcPts val="0"/>
              </a:spcBef>
              <a:buNone/>
            </a:pPr>
            <a:r>
              <a:rPr lang="en" sz="1200">
                <a:solidFill>
                  <a:srgbClr val="000000"/>
                </a:solidFill>
              </a:rPr>
              <a:t>•</a:t>
            </a:r>
            <a:r>
              <a:rPr lang="en" sz="1200" u="sng">
                <a:solidFill>
                  <a:schemeClr val="hlink"/>
                </a:solidFill>
                <a:hlinkClick r:id="rId7"/>
              </a:rPr>
              <a:t>http://www.computerworld.com/s/article/9109139/Chip_maker_sues_to_quash_research_on_RFID_smart_card_security_flaws?taxonomyId=85&amp;pageNumber=2</a:t>
            </a:r>
          </a:p>
          <a:p>
            <a:pPr rtl="0" lvl="0">
              <a:lnSpc>
                <a:spcPct val="115000"/>
              </a:lnSpc>
              <a:spcBef>
                <a:spcPts val="0"/>
              </a:spcBef>
              <a:buNone/>
            </a:pPr>
            <a:r>
              <a:rPr lang="en" sz="1200">
                <a:solidFill>
                  <a:srgbClr val="000000"/>
                </a:solidFill>
              </a:rPr>
              <a:t>•</a:t>
            </a:r>
            <a:r>
              <a:rPr lang="en" sz="1200" u="sng">
                <a:solidFill>
                  <a:schemeClr val="hlink"/>
                </a:solidFill>
                <a:hlinkClick r:id="rId8"/>
              </a:rPr>
              <a:t>http://www.techdirt.com/articles/20080901/1816502143.shtml</a:t>
            </a:r>
          </a:p>
          <a:p>
            <a:pPr rtl="0" lvl="0">
              <a:lnSpc>
                <a:spcPct val="115000"/>
              </a:lnSpc>
              <a:spcBef>
                <a:spcPts val="0"/>
              </a:spcBef>
              <a:buNone/>
            </a:pPr>
            <a:r>
              <a:rPr lang="en" sz="1200">
                <a:solidFill>
                  <a:srgbClr val="000000"/>
                </a:solidFill>
              </a:rPr>
              <a:t>•</a:t>
            </a:r>
            <a:r>
              <a:rPr lang="en" sz="1200" u="sng">
                <a:solidFill>
                  <a:schemeClr val="hlink"/>
                </a:solidFill>
                <a:hlinkClick r:id="rId9"/>
              </a:rPr>
              <a:t>http://www.datamars.com/default.aspx?menuitemid=258&amp;menusubid=14&amp;AspxAutoDetectCookieSupport=1</a:t>
            </a:r>
          </a:p>
          <a:p>
            <a:pPr rtl="0" lvl="0">
              <a:lnSpc>
                <a:spcPct val="115000"/>
              </a:lnSpc>
              <a:spcBef>
                <a:spcPts val="0"/>
              </a:spcBef>
              <a:buNone/>
            </a:pPr>
            <a:r>
              <a:rPr lang="en" sz="1200">
                <a:solidFill>
                  <a:srgbClr val="000000"/>
                </a:solidFill>
              </a:rPr>
              <a:t>•</a:t>
            </a:r>
            <a:r>
              <a:rPr lang="en" sz="1200" u="sng">
                <a:solidFill>
                  <a:schemeClr val="hlink"/>
                </a:solidFill>
                <a:hlinkClick r:id="rId10"/>
              </a:rPr>
              <a:t>http://upload.wikimedia.org/wikipedia/commons/thumb/c/c7/Microchip_rfid_rice.jpg/220px-Microchip_rfid_rice.jpg</a:t>
            </a:r>
          </a:p>
          <a:p>
            <a:pPr rtl="0" lvl="0">
              <a:lnSpc>
                <a:spcPct val="115000"/>
              </a:lnSpc>
              <a:spcBef>
                <a:spcPts val="0"/>
              </a:spcBef>
              <a:buNone/>
            </a:pPr>
            <a:r>
              <a:rPr lang="en" sz="1200">
                <a:solidFill>
                  <a:srgbClr val="000000"/>
                </a:solidFill>
              </a:rPr>
              <a:t>•http://en.wikipedia.org/wiki/Radio-frequency_identification#cite_note-46</a:t>
            </a:r>
          </a:p>
          <a:p>
            <a:pPr rtl="0" lvl="0">
              <a:lnSpc>
                <a:spcPct val="115000"/>
              </a:lnSpc>
              <a:spcBef>
                <a:spcPts val="0"/>
              </a:spcBef>
              <a:buNone/>
            </a:pPr>
            <a:r>
              <a:rPr lang="en" sz="1200">
                <a:solidFill>
                  <a:srgbClr val="000000"/>
                </a:solidFill>
              </a:rPr>
              <a:t>http://smallbiztrends.com/wp-content/uploads/2011/02/rfid-large.jpg</a:t>
            </a:r>
          </a:p>
          <a:p>
            <a:pPr rtl="0" lvl="0">
              <a:lnSpc>
                <a:spcPct val="115000"/>
              </a:lnSpc>
              <a:spcBef>
                <a:spcPts val="0"/>
              </a:spcBef>
              <a:buNone/>
            </a:pPr>
            <a:r>
              <a:rPr lang="en" sz="1200" u="sng">
                <a:solidFill>
                  <a:schemeClr val="hlink"/>
                </a:solidFill>
                <a:hlinkClick r:id="rId11"/>
              </a:rPr>
              <a:t>http://4.bp.blogspot.com/_lpT5VbPe0pc/SztWp9XjeII/AAAAAAAAAtU/ut9ck-1Cd9Q/s400/bigstockphoto_internet_world.jpg</a:t>
            </a:r>
          </a:p>
          <a:p>
            <a:pPr indent="-298450" marL="457200" rtl="0" lvl="0">
              <a:buClr>
                <a:schemeClr val="dk2"/>
              </a:buClr>
              <a:buSzPct val="166666"/>
              <a:buFont typeface="Arial"/>
              <a:buChar char="•"/>
            </a:pPr>
            <a:r>
              <a:rPr lang="en" sz="1100" u="sng">
                <a:solidFill>
                  <a:srgbClr val="366388"/>
                </a:solidFill>
                <a:hlinkClick r:id="rId12"/>
              </a:rPr>
              <a:t>http://www.privacilla.org/government/cmppa.html</a:t>
            </a:r>
          </a:p>
          <a:p>
            <a:pPr indent="-298450" marL="457200" rtl="0" lvl="0">
              <a:buClr>
                <a:schemeClr val="dk2"/>
              </a:buClr>
              <a:buSzPct val="166666"/>
              <a:buFont typeface="Arial"/>
              <a:buChar char="•"/>
            </a:pPr>
            <a:r>
              <a:rPr lang="en" sz="1100" u="sng">
                <a:solidFill>
                  <a:srgbClr val="366388"/>
                </a:solidFill>
                <a:hlinkClick r:id="rId13"/>
              </a:rPr>
              <a:t>http://web.simmons.edu/~chen/nit/NIT'96/96-025-Britz.html</a:t>
            </a:r>
          </a:p>
          <a:p>
            <a:pPr indent="-298450" marL="457200" rtl="0" lvl="0">
              <a:buClr>
                <a:schemeClr val="dk2"/>
              </a:buClr>
              <a:buSzPct val="166666"/>
              <a:buFont typeface="Arial"/>
              <a:buChar char="•"/>
            </a:pPr>
            <a:r>
              <a:rPr lang="en" sz="1100" u="sng">
                <a:solidFill>
                  <a:srgbClr val="366388"/>
                </a:solidFill>
                <a:hlinkClick r:id="rId14"/>
              </a:rPr>
              <a:t>http://www.acs.ilstu.edu/staff/parmenter/ITK214/Privacy_and_Personal_Information_p1.pdf</a:t>
            </a:r>
          </a:p>
          <a:p>
            <a:r>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52" id="52"/>
        <p:cNvGrpSpPr/>
        <p:nvPr/>
      </p:nvGrpSpPr>
      <p:grpSpPr>
        <a:xfrm>
          <a:off y="0" x="0"/>
          <a:ext cy="0" cx="0"/>
          <a:chOff y="0" x="0"/>
          <a:chExt cy="0" cx="0"/>
        </a:xfrm>
      </p:grpSpPr>
      <p:sp>
        <p:nvSpPr>
          <p:cNvPr name="Shape 53" id="53"/>
          <p:cNvSpPr txBox="1"/>
          <p:nvPr>
            <p:ph type="title"/>
          </p:nvPr>
        </p:nvSpPr>
        <p:spPr>
          <a:xfrm>
            <a:off y="274637" x="381000"/>
            <a:ext cy="1522199" cx="8550599"/>
          </a:xfrm>
          <a:prstGeom prst="rect">
            <a:avLst/>
          </a:prstGeom>
        </p:spPr>
        <p:txBody>
          <a:bodyPr bIns="91425" tIns="91425" lIns="91425" anchor="b" anchorCtr="0" rIns="91425">
            <a:spAutoFit/>
          </a:bodyPr>
          <a:lstStyle/>
          <a:p>
            <a:pPr rtl="0" lvl="0">
              <a:buNone/>
            </a:pPr>
            <a:r>
              <a:rPr lang="en"/>
              <a:t>
</a:t>
            </a:r>
            <a:r>
              <a:rPr lang="en"/>
              <a:t>Topics Covered Today</a:t>
            </a:r>
          </a:p>
        </p:txBody>
      </p:sp>
      <p:sp>
        <p:nvSpPr>
          <p:cNvPr name="Shape 54" id="54"/>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0" marL="0" rtl="0" lvl="0">
              <a:buNone/>
            </a:pPr>
            <a:r>
              <a:rPr lang="en"/>
              <a:t>Today, we will be discussing:</a:t>
            </a:r>
          </a:p>
          <a:p>
            <a:pPr indent="0" marL="0" rtl="0" lvl="0">
              <a:buNone/>
            </a:pPr>
            <a:r>
              <a:rPr lang="en"/>
              <a:t>	Spam and Email</a:t>
            </a:r>
          </a:p>
          <a:p>
            <a:pPr indent="0" marL="0" rtl="0" lvl="0">
              <a:buNone/>
            </a:pPr>
            <a:r>
              <a:rPr lang="en"/>
              <a:t>	Spying Software</a:t>
            </a:r>
          </a:p>
          <a:p>
            <a:pPr indent="0" marL="0" rtl="0" lvl="0">
              <a:buNone/>
            </a:pPr>
            <a:r>
              <a:rPr lang="en"/>
              <a:t>	Publicly Available Government Data</a:t>
            </a:r>
          </a:p>
          <a:p>
            <a:pPr indent="0" marL="0" rtl="0" lvl="0">
              <a:buNone/>
            </a:pPr>
            <a:r>
              <a:rPr lang="en"/>
              <a:t>	RFID</a:t>
            </a:r>
          </a:p>
          <a:p>
            <a:pPr indent="0" marL="0" rtl="0" lvl="0">
              <a:buNone/>
            </a:pPr>
            <a:r>
              <a:rPr lang="en"/>
              <a:t>	Computer Merging</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58" id="58"/>
        <p:cNvGrpSpPr/>
        <p:nvPr/>
      </p:nvGrpSpPr>
      <p:grpSpPr>
        <a:xfrm>
          <a:off y="0" x="0"/>
          <a:ext cy="0" cx="0"/>
          <a:chOff y="0" x="0"/>
          <a:chExt cy="0" cx="0"/>
        </a:xfrm>
      </p:grpSpPr>
      <p:sp>
        <p:nvSpPr>
          <p:cNvPr name="Shape 59" id="59"/>
          <p:cNvSpPr txBox="1"/>
          <p:nvPr>
            <p:ph type="ctrTitle"/>
          </p:nvPr>
        </p:nvSpPr>
        <p:spPr>
          <a:xfrm>
            <a:off y="1734342" x="685800"/>
            <a:ext cy="2245499" cx="7772400"/>
          </a:xfrm>
          <a:prstGeom prst="rect">
            <a:avLst/>
          </a:prstGeom>
        </p:spPr>
        <p:txBody>
          <a:bodyPr bIns="91425" tIns="91425" lIns="91425" anchor="b" anchorCtr="0" rIns="91425">
            <a:spAutoFit/>
          </a:bodyPr>
          <a:lstStyle/>
          <a:p>
            <a:pPr>
              <a:buNone/>
            </a:pPr>
            <a:r>
              <a:rPr lang="en"/>
              <a:t>Spam / Email</a:t>
            </a:r>
          </a:p>
        </p:txBody>
      </p:sp>
      <p:sp>
        <p:nvSpPr>
          <p:cNvPr name="Shape 60" id="60"/>
          <p:cNvSpPr txBox="1"/>
          <p:nvPr>
            <p:ph type="subTitle" idx="1"/>
          </p:nvPr>
        </p:nvSpPr>
        <p:spPr>
          <a:xfrm>
            <a:off y="4124476" x="685800"/>
            <a:ext cy="949799" cx="7772400"/>
          </a:xfrm>
          <a:prstGeom prst="rect">
            <a:avLst/>
          </a:prstGeom>
        </p:spPr>
        <p:txBody>
          <a:bodyPr bIns="91425" tIns="91425" lIns="91425" anchor="ctr" anchorCtr="0" rIns="91425">
            <a:spAutoFit/>
          </a:bodyPr>
          <a:lstStyle/>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64" id="64"/>
        <p:cNvGrpSpPr/>
        <p:nvPr/>
      </p:nvGrpSpPr>
      <p:grpSpPr>
        <a:xfrm>
          <a:off y="0" x="0"/>
          <a:ext cy="0" cx="0"/>
          <a:chOff y="0" x="0"/>
          <a:chExt cy="0" cx="0"/>
        </a:xfrm>
      </p:grpSpPr>
      <p:sp>
        <p:nvSpPr>
          <p:cNvPr name="Shape 65" id="65"/>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What is "Spam"?</a:t>
            </a:r>
          </a:p>
        </p:txBody>
      </p:sp>
      <p:sp>
        <p:nvSpPr>
          <p:cNvPr name="Shape 66" id="66"/>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Unsolicited bulk emails sent to numerous recipients</a:t>
            </a:r>
          </a:p>
          <a:p>
            <a:pPr indent="-419100" marL="457200" rtl="0" lvl="0">
              <a:buClr>
                <a:schemeClr val="dk2"/>
              </a:buClr>
              <a:buSzPct val="166666"/>
              <a:buFont typeface="Arial"/>
              <a:buChar char="•"/>
            </a:pPr>
            <a:r>
              <a:rPr lang="en"/>
              <a:t>Most of them used for propaganda</a:t>
            </a:r>
          </a:p>
          <a:p>
            <a:pPr indent="-419100" marL="457200" rtl="0" lvl="0">
              <a:buClr>
                <a:schemeClr val="dk2"/>
              </a:buClr>
              <a:buSzPct val="166666"/>
              <a:buFont typeface="Arial"/>
              <a:buChar char="•"/>
            </a:pPr>
            <a:r>
              <a:rPr lang="en"/>
              <a:t>Often contain links to malicious websites</a:t>
            </a:r>
          </a:p>
          <a:p>
            <a:pPr indent="-419100" marL="457200" rtl="0" lvl="0">
              <a:buClr>
                <a:schemeClr val="dk2"/>
              </a:buClr>
              <a:buSzPct val="166666"/>
              <a:buFont typeface="Arial"/>
              <a:buChar char="•"/>
            </a:pPr>
            <a:r>
              <a:rPr lang="en"/>
              <a:t>The term "spam" is derived from a Monty Python sketch.</a:t>
            </a:r>
          </a:p>
          <a:p>
            <a:r>
              <a:t/>
            </a:r>
          </a:p>
          <a:p>
            <a:r>
              <a:t/>
            </a:r>
          </a:p>
          <a:p>
            <a:r>
              <a:t/>
            </a:r>
          </a:p>
        </p:txBody>
      </p:sp>
      <p:sp>
        <p:nvSpPr>
          <p:cNvPr name="Shape 67" id="67"/>
          <p:cNvSpPr/>
          <p:nvPr/>
        </p:nvSpPr>
        <p:spPr>
          <a:xfrm>
            <a:off y="4239375" x="3654525"/>
            <a:ext cy="2505075" cx="3333750"/>
          </a:xfrm>
          <a:prstGeom prst="rect">
            <a:avLst/>
          </a:prstGeom>
          <a:blipFill>
            <a:blip r:embed="rId3"/>
            <a:stretch>
              <a:fillRect/>
            </a:stretch>
          </a:blipFill>
          <a:ln>
            <a:noFill/>
          </a:ln>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71" id="71"/>
        <p:cNvGrpSpPr/>
        <p:nvPr/>
      </p:nvGrpSpPr>
      <p:grpSpPr>
        <a:xfrm>
          <a:off y="0" x="0"/>
          <a:ext cy="0" cx="0"/>
          <a:chOff y="0" x="0"/>
          <a:chExt cy="0" cx="0"/>
        </a:xfrm>
      </p:grpSpPr>
      <p:sp>
        <p:nvSpPr>
          <p:cNvPr name="Shape 72" id="72"/>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First case of spam on email</a:t>
            </a:r>
          </a:p>
        </p:txBody>
      </p:sp>
      <p:sp>
        <p:nvSpPr>
          <p:cNvPr name="Shape 73" id="73"/>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Sent by Gary Thuerk in 1978 on ARPAnet.</a:t>
            </a:r>
          </a:p>
          <a:p>
            <a:r>
              <a:t/>
            </a:r>
          </a:p>
          <a:p>
            <a:pPr indent="-419100" marL="457200" rtl="0" lvl="0">
              <a:buClr>
                <a:schemeClr val="dk2"/>
              </a:buClr>
              <a:buSzPct val="166666"/>
              <a:buFont typeface="Arial"/>
              <a:buChar char="•"/>
            </a:pPr>
            <a:r>
              <a:rPr lang="en"/>
              <a:t>The message contained an invitation to a sales presentation for the DEC 2020.</a:t>
            </a:r>
          </a:p>
          <a:p>
            <a:r>
              <a:t/>
            </a:r>
          </a:p>
          <a:p>
            <a:pPr indent="-419100" marL="457200" rtl="0" lvl="0">
              <a:buClr>
                <a:schemeClr val="dk2"/>
              </a:buClr>
              <a:buSzPct val="166666"/>
              <a:buFont typeface="Arial"/>
              <a:buChar char="•"/>
            </a:pPr>
            <a:r>
              <a:rPr lang="en"/>
              <a:t>Sent to approximately 400 people.</a:t>
            </a:r>
          </a:p>
          <a:p>
            <a:r>
              <a:t/>
            </a:r>
          </a:p>
          <a:p>
            <a:pPr indent="-419100" marL="457200" rtl="0" lvl="0">
              <a:buClr>
                <a:schemeClr val="dk2"/>
              </a:buClr>
              <a:buSzPct val="166666"/>
              <a:buFont typeface="Arial"/>
              <a:buChar char="•"/>
            </a:pPr>
            <a:r>
              <a:rPr lang="en"/>
              <a:t>Nowadays, over 2 billion spam messages are sent each day.</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77" id="77"/>
        <p:cNvGrpSpPr/>
        <p:nvPr/>
      </p:nvGrpSpPr>
      <p:grpSpPr>
        <a:xfrm>
          <a:off y="0" x="0"/>
          <a:ext cy="0" cx="0"/>
          <a:chOff y="0" x="0"/>
          <a:chExt cy="0" cx="0"/>
        </a:xfrm>
      </p:grpSpPr>
      <p:sp>
        <p:nvSpPr>
          <p:cNvPr name="Shape 78" id="78"/>
          <p:cNvSpPr txBox="1"/>
          <p:nvPr>
            <p:ph type="title"/>
          </p:nvPr>
        </p:nvSpPr>
        <p:spPr>
          <a:xfrm>
            <a:off y="274637" x="457200"/>
            <a:ext cy="1522199" cx="8229600"/>
          </a:xfrm>
          <a:prstGeom prst="rect">
            <a:avLst/>
          </a:prstGeom>
        </p:spPr>
        <p:txBody>
          <a:bodyPr bIns="91425" tIns="91425" lIns="91425" anchor="b" anchorCtr="0" rIns="91425">
            <a:spAutoFit/>
          </a:bodyPr>
          <a:lstStyle/>
          <a:p>
            <a:pPr>
              <a:buNone/>
            </a:pPr>
            <a:r>
              <a:rPr lang="en"/>
              <a:t>How to deal with spam</a:t>
            </a:r>
          </a:p>
        </p:txBody>
      </p:sp>
      <p:sp>
        <p:nvSpPr>
          <p:cNvPr name="Shape 79" id="79"/>
          <p:cNvSpPr txBox="1"/>
          <p:nvPr>
            <p:ph type="body" idx="1"/>
          </p:nvPr>
        </p:nvSpPr>
        <p:spPr>
          <a:xfrm>
            <a:off y="1947332" x="457200"/>
            <a:ext cy="4620299" cx="8229600"/>
          </a:xfrm>
          <a:prstGeom prst="rect">
            <a:avLst/>
          </a:prstGeom>
        </p:spPr>
        <p:txBody>
          <a:bodyPr bIns="91425" tIns="91425" lIns="91425" anchor="t" anchorCtr="0" rIns="91425">
            <a:spAutoFit/>
          </a:bodyPr>
          <a:lstStyle/>
          <a:p>
            <a:pPr indent="-419100" marL="457200" rtl="0" lvl="0">
              <a:buClr>
                <a:schemeClr val="dk2"/>
              </a:buClr>
              <a:buSzPct val="166666"/>
              <a:buFont typeface="Arial"/>
              <a:buChar char="•"/>
            </a:pPr>
            <a:r>
              <a:rPr lang="en"/>
              <a:t>Do not enter your email address into a strange website.</a:t>
            </a:r>
          </a:p>
          <a:p>
            <a:pPr indent="-419100" marL="457200" rtl="0" lvl="0">
              <a:buClr>
                <a:schemeClr val="dk2"/>
              </a:buClr>
              <a:buSzPct val="166666"/>
              <a:buFont typeface="Arial"/>
              <a:buChar char="•"/>
            </a:pPr>
            <a:r>
              <a:rPr lang="en"/>
              <a:t>In case of receiving email spam, it will probably be in the junk email folder.</a:t>
            </a:r>
          </a:p>
          <a:p>
            <a:pPr indent="-419100" marL="457200" rtl="0" lvl="0">
              <a:buClr>
                <a:schemeClr val="dk2"/>
              </a:buClr>
              <a:buSzPct val="166666"/>
              <a:buFont typeface="Arial"/>
              <a:buChar char="•"/>
            </a:pPr>
            <a:r>
              <a:rPr lang="en"/>
              <a:t>Do not click the links inside the spam email.</a:t>
            </a:r>
          </a:p>
          <a:p>
            <a:pPr indent="-419100" marL="457200" rtl="0" lvl="0">
              <a:buClr>
                <a:schemeClr val="dk2"/>
              </a:buClr>
              <a:buSzPct val="166666"/>
              <a:buFont typeface="Arial"/>
              <a:buChar char="•"/>
            </a:pPr>
            <a:r>
              <a:rPr lang="en"/>
              <a:t>Report the email address of the sender.</a:t>
            </a:r>
          </a:p>
        </p:txBody>
      </p:sp>
      <p:sp>
        <p:nvSpPr>
          <p:cNvPr name="Shape 80" id="80"/>
          <p:cNvSpPr txBox="1"/>
          <p:nvPr/>
        </p:nvSpPr>
        <p:spPr>
          <a:xfrm>
            <a:off y="2825700" x="1146025"/>
            <a:ext cy="457200" cx="3657600"/>
          </a:xfrm>
          <a:prstGeom prst="rect">
            <a:avLst/>
          </a:prstGeom>
          <a:noFill/>
        </p:spPr>
        <p:txBody>
          <a:bodyPr bIns="91425" tIns="91425" lIns="91425" anchor="t" anchorCtr="0" rIns="91425">
            <a:spAutoFit/>
          </a:bodyPr>
          <a:lstStyle/>
          <a:p/>
        </p:txBody>
      </p:sp>
      <p:sp>
        <p:nvSpPr>
          <p:cNvPr name="Shape 81" id="81"/>
          <p:cNvSpPr/>
          <p:nvPr/>
        </p:nvSpPr>
        <p:spPr>
          <a:xfrm>
            <a:off y="4682075" x="3552635"/>
            <a:ext cy="2008549" cx="2038730"/>
          </a:xfrm>
          <a:prstGeom prst="rect">
            <a:avLst/>
          </a:prstGeom>
          <a:blipFill>
            <a:blip r:embed="rId3"/>
            <a:stretch>
              <a:fillRect/>
            </a:stretch>
          </a:blipFill>
          <a:ln>
            <a:noFill/>
          </a:ln>
        </p:spPr>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Custom 348">
      <a:dk1>
        <a:srgbClr val="000000"/>
      </a:dk1>
      <a:lt1>
        <a:srgbClr val="FFFFFF"/>
      </a:lt1>
      <a:dk2>
        <a:srgbClr val="191919"/>
      </a:dk2>
      <a:lt2>
        <a:srgbClr val="CCCCCC"/>
      </a:lt2>
      <a:accent1>
        <a:srgbClr val="7E5554"/>
      </a:accent1>
      <a:accent2>
        <a:srgbClr val="910A10"/>
      </a:accent2>
      <a:accent3>
        <a:srgbClr val="84294D"/>
      </a:accent3>
      <a:accent4>
        <a:srgbClr val="DA823B"/>
      </a:accent4>
      <a:accent5>
        <a:srgbClr val="625D3C"/>
      </a:accent5>
      <a:accent6>
        <a:srgbClr val="00384A"/>
      </a:accent6>
      <a:hlink>
        <a:srgbClr val="227A78"/>
      </a:hlink>
      <a:folHlink>
        <a:srgbClr val="39474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